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5" r:id="rId2"/>
    <p:sldId id="257" r:id="rId3"/>
    <p:sldId id="307" r:id="rId4"/>
    <p:sldId id="308" r:id="rId5"/>
    <p:sldId id="309" r:id="rId6"/>
    <p:sldId id="311" r:id="rId7"/>
    <p:sldId id="258" r:id="rId8"/>
    <p:sldId id="259" r:id="rId9"/>
    <p:sldId id="260" r:id="rId10"/>
    <p:sldId id="261" r:id="rId11"/>
    <p:sldId id="262" r:id="rId12"/>
    <p:sldId id="264" r:id="rId13"/>
    <p:sldId id="265" r:id="rId14"/>
    <p:sldId id="266" r:id="rId15"/>
    <p:sldId id="267" r:id="rId16"/>
    <p:sldId id="269" r:id="rId17"/>
    <p:sldId id="283" r:id="rId18"/>
    <p:sldId id="284" r:id="rId19"/>
    <p:sldId id="273" r:id="rId20"/>
    <p:sldId id="285" r:id="rId21"/>
    <p:sldId id="286" r:id="rId22"/>
    <p:sldId id="287" r:id="rId23"/>
    <p:sldId id="288" r:id="rId24"/>
    <p:sldId id="289" r:id="rId25"/>
    <p:sldId id="291" r:id="rId26"/>
    <p:sldId id="290" r:id="rId27"/>
    <p:sldId id="293" r:id="rId28"/>
    <p:sldId id="272" r:id="rId29"/>
    <p:sldId id="282" r:id="rId30"/>
    <p:sldId id="294" r:id="rId31"/>
    <p:sldId id="292" r:id="rId32"/>
    <p:sldId id="296" r:id="rId33"/>
    <p:sldId id="299" r:id="rId34"/>
    <p:sldId id="301" r:id="rId35"/>
    <p:sldId id="300" r:id="rId36"/>
    <p:sldId id="302" r:id="rId37"/>
    <p:sldId id="304" r:id="rId38"/>
    <p:sldId id="305" r:id="rId39"/>
    <p:sldId id="303" r:id="rId40"/>
    <p:sldId id="297" r:id="rId41"/>
    <p:sldId id="306" r:id="rId42"/>
    <p:sldId id="263" r:id="rId43"/>
    <p:sldId id="298" r:id="rId44"/>
    <p:sldId id="313" r:id="rId45"/>
    <p:sldId id="312"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4E45F-58A5-4610-862F-8A82600898CC}" v="1544" dt="2022-01-13T15:39:4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673" autoAdjust="0"/>
  </p:normalViewPr>
  <p:slideViewPr>
    <p:cSldViewPr snapToGrid="0">
      <p:cViewPr varScale="1">
        <p:scale>
          <a:sx n="61" d="100"/>
          <a:sy n="61" d="100"/>
        </p:scale>
        <p:origin x="10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ata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D9FB4-DD8E-47B1-A48D-07F68EC2BC4C}" type="doc">
      <dgm:prSet loTypeId="urn:microsoft.com/office/officeart/2005/8/layout/bList2" loCatId="list" qsTypeId="urn:microsoft.com/office/officeart/2005/8/quickstyle/simple1" qsCatId="simple" csTypeId="urn:microsoft.com/office/officeart/2005/8/colors/accent1_2" csCatId="accent1" phldr="1"/>
      <dgm:spPr/>
    </dgm:pt>
    <dgm:pt modelId="{1251DBCE-42DD-4F5E-B810-FD79AE23E982}">
      <dgm:prSet phldrT="[Texto]"/>
      <dgm:spPr/>
      <dgm:t>
        <a:bodyPr/>
        <a:lstStyle/>
        <a:p>
          <a:r>
            <a:rPr lang="es-MX" dirty="0"/>
            <a:t>40 gramos OH </a:t>
          </a:r>
        </a:p>
      </dgm:t>
    </dgm:pt>
    <dgm:pt modelId="{574A61FC-B936-4037-88C1-BE5E47E313FF}" type="parTrans" cxnId="{EB47BC67-A74B-4FFD-937E-8747471B0215}">
      <dgm:prSet/>
      <dgm:spPr/>
      <dgm:t>
        <a:bodyPr/>
        <a:lstStyle/>
        <a:p>
          <a:endParaRPr lang="es-MX"/>
        </a:p>
      </dgm:t>
    </dgm:pt>
    <dgm:pt modelId="{36C45D64-B51D-4F61-B40C-03E88C45CBF3}" type="sibTrans" cxnId="{EB47BC67-A74B-4FFD-937E-8747471B0215}">
      <dgm:prSet/>
      <dgm:spPr/>
      <dgm:t>
        <a:bodyPr/>
        <a:lstStyle/>
        <a:p>
          <a:endParaRPr lang="es-MX"/>
        </a:p>
      </dgm:t>
    </dgm:pt>
    <dgm:pt modelId="{22EAC672-4809-4538-B021-E32D2A499653}">
      <dgm:prSet phldrT="[Texto]"/>
      <dgm:spPr/>
      <dgm:t>
        <a:bodyPr/>
        <a:lstStyle/>
        <a:p>
          <a:r>
            <a:rPr lang="es-MX" dirty="0"/>
            <a:t>60 gramos OH</a:t>
          </a:r>
        </a:p>
      </dgm:t>
    </dgm:pt>
    <dgm:pt modelId="{4A68D117-6EFC-4FB5-8684-1A6846284635}" type="parTrans" cxnId="{04CB2C24-9F5F-42DC-8436-8B9AAA9AC8E4}">
      <dgm:prSet/>
      <dgm:spPr/>
      <dgm:t>
        <a:bodyPr/>
        <a:lstStyle/>
        <a:p>
          <a:endParaRPr lang="es-MX"/>
        </a:p>
      </dgm:t>
    </dgm:pt>
    <dgm:pt modelId="{9375A3A8-6B0F-4372-8DEB-085714EACF7E}" type="sibTrans" cxnId="{04CB2C24-9F5F-42DC-8436-8B9AAA9AC8E4}">
      <dgm:prSet/>
      <dgm:spPr/>
      <dgm:t>
        <a:bodyPr/>
        <a:lstStyle/>
        <a:p>
          <a:endParaRPr lang="es-MX"/>
        </a:p>
      </dgm:t>
    </dgm:pt>
    <dgm:pt modelId="{09958751-0806-49F9-A0EE-6D01C67C467F}">
      <dgm:prSet/>
      <dgm:spPr/>
      <dgm:t>
        <a:bodyPr/>
        <a:lstStyle/>
        <a:p>
          <a:endParaRPr lang="es-MX"/>
        </a:p>
      </dgm:t>
    </dgm:pt>
    <dgm:pt modelId="{F64FB3B7-61FD-4DFE-A18A-2E69AF85D30E}" type="parTrans" cxnId="{6F5ED9DA-6DAE-4644-97BA-51EEF03DCE01}">
      <dgm:prSet/>
      <dgm:spPr/>
      <dgm:t>
        <a:bodyPr/>
        <a:lstStyle/>
        <a:p>
          <a:endParaRPr lang="es-MX"/>
        </a:p>
      </dgm:t>
    </dgm:pt>
    <dgm:pt modelId="{AC2D3AC3-76B0-4E20-9843-8FFD9220EE66}" type="sibTrans" cxnId="{6F5ED9DA-6DAE-4644-97BA-51EEF03DCE01}">
      <dgm:prSet/>
      <dgm:spPr/>
      <dgm:t>
        <a:bodyPr/>
        <a:lstStyle/>
        <a:p>
          <a:endParaRPr lang="es-MX"/>
        </a:p>
      </dgm:t>
    </dgm:pt>
    <dgm:pt modelId="{66341D7C-874C-4642-AFEB-4D3C82D77313}" type="pres">
      <dgm:prSet presAssocID="{330D9FB4-DD8E-47B1-A48D-07F68EC2BC4C}" presName="diagram" presStyleCnt="0">
        <dgm:presLayoutVars>
          <dgm:dir/>
          <dgm:animLvl val="lvl"/>
          <dgm:resizeHandles val="exact"/>
        </dgm:presLayoutVars>
      </dgm:prSet>
      <dgm:spPr/>
    </dgm:pt>
    <dgm:pt modelId="{DECEB71C-CC77-4C7C-B7A6-D5BD44712A09}" type="pres">
      <dgm:prSet presAssocID="{1251DBCE-42DD-4F5E-B810-FD79AE23E982}" presName="compNode" presStyleCnt="0"/>
      <dgm:spPr/>
    </dgm:pt>
    <dgm:pt modelId="{2F0624C0-BB6B-45DA-A19E-5EC29931A668}" type="pres">
      <dgm:prSet presAssocID="{1251DBCE-42DD-4F5E-B810-FD79AE23E982}" presName="childRect" presStyleLbl="bgAcc1" presStyleIdx="0" presStyleCnt="2">
        <dgm:presLayoutVars>
          <dgm:bulletEnabled val="1"/>
        </dgm:presLayoutVars>
      </dgm:prSet>
      <dgm:spPr/>
    </dgm:pt>
    <dgm:pt modelId="{A08B8806-E971-4A18-AD73-6388CFD4E88E}" type="pres">
      <dgm:prSet presAssocID="{1251DBCE-42DD-4F5E-B810-FD79AE23E982}" presName="parentText" presStyleLbl="node1" presStyleIdx="0" presStyleCnt="0">
        <dgm:presLayoutVars>
          <dgm:chMax val="0"/>
          <dgm:bulletEnabled val="1"/>
        </dgm:presLayoutVars>
      </dgm:prSet>
      <dgm:spPr/>
    </dgm:pt>
    <dgm:pt modelId="{AC726659-32B8-499B-A3E8-D0737472BDC0}" type="pres">
      <dgm:prSet presAssocID="{1251DBCE-42DD-4F5E-B810-FD79AE23E982}" presName="parentRect" presStyleLbl="alignNode1" presStyleIdx="0" presStyleCnt="2"/>
      <dgm:spPr/>
    </dgm:pt>
    <dgm:pt modelId="{C45352F0-6FD4-4CF5-B37E-A4FAD2EC7E25}" type="pres">
      <dgm:prSet presAssocID="{1251DBCE-42DD-4F5E-B810-FD79AE23E982}"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rfil de mujer con relleno sólido"/>
        </a:ext>
      </dgm:extLst>
    </dgm:pt>
    <dgm:pt modelId="{724B1660-88B4-45F5-8EF6-760C22925ED9}" type="pres">
      <dgm:prSet presAssocID="{36C45D64-B51D-4F61-B40C-03E88C45CBF3}" presName="sibTrans" presStyleLbl="sibTrans2D1" presStyleIdx="0" presStyleCnt="0"/>
      <dgm:spPr/>
    </dgm:pt>
    <dgm:pt modelId="{B9987C77-F29C-4D1B-856D-AC76A3BEE3EE}" type="pres">
      <dgm:prSet presAssocID="{22EAC672-4809-4538-B021-E32D2A499653}" presName="compNode" presStyleCnt="0"/>
      <dgm:spPr/>
    </dgm:pt>
    <dgm:pt modelId="{C898136A-03FE-4026-96C9-4F7E405277DF}" type="pres">
      <dgm:prSet presAssocID="{22EAC672-4809-4538-B021-E32D2A499653}" presName="childRect" presStyleLbl="bgAcc1" presStyleIdx="1" presStyleCnt="2" custLinFactNeighborX="815" custLinFactNeighborY="-616">
        <dgm:presLayoutVars>
          <dgm:bulletEnabled val="1"/>
        </dgm:presLayoutVars>
      </dgm:prSet>
      <dgm:spPr/>
    </dgm:pt>
    <dgm:pt modelId="{5E071ABF-E09B-4100-87B9-78467224E3DD}" type="pres">
      <dgm:prSet presAssocID="{22EAC672-4809-4538-B021-E32D2A499653}" presName="parentText" presStyleLbl="node1" presStyleIdx="0" presStyleCnt="0">
        <dgm:presLayoutVars>
          <dgm:chMax val="0"/>
          <dgm:bulletEnabled val="1"/>
        </dgm:presLayoutVars>
      </dgm:prSet>
      <dgm:spPr/>
    </dgm:pt>
    <dgm:pt modelId="{C52C17D0-B185-4977-85A3-29C36DD3A98F}" type="pres">
      <dgm:prSet presAssocID="{22EAC672-4809-4538-B021-E32D2A499653}" presName="parentRect" presStyleLbl="alignNode1" presStyleIdx="1" presStyleCnt="2"/>
      <dgm:spPr/>
    </dgm:pt>
    <dgm:pt modelId="{4571C18F-5FDC-41B2-BAD3-82F21869527E}" type="pres">
      <dgm:prSet presAssocID="{22EAC672-4809-4538-B021-E32D2A499653}" presName="adorn" presStyleLbl="fgAccFollow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rfil de hombre con relleno sólido"/>
        </a:ext>
      </dgm:extLst>
    </dgm:pt>
  </dgm:ptLst>
  <dgm:cxnLst>
    <dgm:cxn modelId="{E95DBE1E-8DED-410D-87EB-1B7F66860A27}" type="presOf" srcId="{09958751-0806-49F9-A0EE-6D01C67C467F}" destId="{2F0624C0-BB6B-45DA-A19E-5EC29931A668}" srcOrd="0" destOrd="0" presId="urn:microsoft.com/office/officeart/2005/8/layout/bList2"/>
    <dgm:cxn modelId="{04CB2C24-9F5F-42DC-8436-8B9AAA9AC8E4}" srcId="{330D9FB4-DD8E-47B1-A48D-07F68EC2BC4C}" destId="{22EAC672-4809-4538-B021-E32D2A499653}" srcOrd="1" destOrd="0" parTransId="{4A68D117-6EFC-4FB5-8684-1A6846284635}" sibTransId="{9375A3A8-6B0F-4372-8DEB-085714EACF7E}"/>
    <dgm:cxn modelId="{97D77C27-C89F-4693-887C-C28B4672CE1A}" type="presOf" srcId="{22EAC672-4809-4538-B021-E32D2A499653}" destId="{C52C17D0-B185-4977-85A3-29C36DD3A98F}" srcOrd="1" destOrd="0" presId="urn:microsoft.com/office/officeart/2005/8/layout/bList2"/>
    <dgm:cxn modelId="{E7FBD02A-67F2-4527-894D-100151BD7800}" type="presOf" srcId="{22EAC672-4809-4538-B021-E32D2A499653}" destId="{5E071ABF-E09B-4100-87B9-78467224E3DD}" srcOrd="0" destOrd="0" presId="urn:microsoft.com/office/officeart/2005/8/layout/bList2"/>
    <dgm:cxn modelId="{EB47BC67-A74B-4FFD-937E-8747471B0215}" srcId="{330D9FB4-DD8E-47B1-A48D-07F68EC2BC4C}" destId="{1251DBCE-42DD-4F5E-B810-FD79AE23E982}" srcOrd="0" destOrd="0" parTransId="{574A61FC-B936-4037-88C1-BE5E47E313FF}" sibTransId="{36C45D64-B51D-4F61-B40C-03E88C45CBF3}"/>
    <dgm:cxn modelId="{7B4A317C-1372-4719-A90B-0259FF6EFAE0}" type="presOf" srcId="{36C45D64-B51D-4F61-B40C-03E88C45CBF3}" destId="{724B1660-88B4-45F5-8EF6-760C22925ED9}" srcOrd="0" destOrd="0" presId="urn:microsoft.com/office/officeart/2005/8/layout/bList2"/>
    <dgm:cxn modelId="{6FC3E2B5-6489-4BCF-9CCB-2C3E2CBD2571}" type="presOf" srcId="{1251DBCE-42DD-4F5E-B810-FD79AE23E982}" destId="{A08B8806-E971-4A18-AD73-6388CFD4E88E}" srcOrd="0" destOrd="0" presId="urn:microsoft.com/office/officeart/2005/8/layout/bList2"/>
    <dgm:cxn modelId="{2EE69BC4-D0E5-4D34-ACAB-DCE00A25EB05}" type="presOf" srcId="{330D9FB4-DD8E-47B1-A48D-07F68EC2BC4C}" destId="{66341D7C-874C-4642-AFEB-4D3C82D77313}" srcOrd="0" destOrd="0" presId="urn:microsoft.com/office/officeart/2005/8/layout/bList2"/>
    <dgm:cxn modelId="{6F5ED9DA-6DAE-4644-97BA-51EEF03DCE01}" srcId="{1251DBCE-42DD-4F5E-B810-FD79AE23E982}" destId="{09958751-0806-49F9-A0EE-6D01C67C467F}" srcOrd="0" destOrd="0" parTransId="{F64FB3B7-61FD-4DFE-A18A-2E69AF85D30E}" sibTransId="{AC2D3AC3-76B0-4E20-9843-8FFD9220EE66}"/>
    <dgm:cxn modelId="{28673ADC-4BF6-4E00-AD2D-7B7C4853EA25}" type="presOf" srcId="{1251DBCE-42DD-4F5E-B810-FD79AE23E982}" destId="{AC726659-32B8-499B-A3E8-D0737472BDC0}" srcOrd="1" destOrd="0" presId="urn:microsoft.com/office/officeart/2005/8/layout/bList2"/>
    <dgm:cxn modelId="{3D931952-461B-4121-B93B-97C542C8875D}" type="presParOf" srcId="{66341D7C-874C-4642-AFEB-4D3C82D77313}" destId="{DECEB71C-CC77-4C7C-B7A6-D5BD44712A09}" srcOrd="0" destOrd="0" presId="urn:microsoft.com/office/officeart/2005/8/layout/bList2"/>
    <dgm:cxn modelId="{7A2A813D-0501-4219-A570-F86671C4F443}" type="presParOf" srcId="{DECEB71C-CC77-4C7C-B7A6-D5BD44712A09}" destId="{2F0624C0-BB6B-45DA-A19E-5EC29931A668}" srcOrd="0" destOrd="0" presId="urn:microsoft.com/office/officeart/2005/8/layout/bList2"/>
    <dgm:cxn modelId="{1C587A4F-A137-4601-B799-C3825C7C17DA}" type="presParOf" srcId="{DECEB71C-CC77-4C7C-B7A6-D5BD44712A09}" destId="{A08B8806-E971-4A18-AD73-6388CFD4E88E}" srcOrd="1" destOrd="0" presId="urn:microsoft.com/office/officeart/2005/8/layout/bList2"/>
    <dgm:cxn modelId="{D6AA3376-1D1A-4587-9357-3C6827C81794}" type="presParOf" srcId="{DECEB71C-CC77-4C7C-B7A6-D5BD44712A09}" destId="{AC726659-32B8-499B-A3E8-D0737472BDC0}" srcOrd="2" destOrd="0" presId="urn:microsoft.com/office/officeart/2005/8/layout/bList2"/>
    <dgm:cxn modelId="{00A628AD-BC0C-418B-AE3B-26162CF160C7}" type="presParOf" srcId="{DECEB71C-CC77-4C7C-B7A6-D5BD44712A09}" destId="{C45352F0-6FD4-4CF5-B37E-A4FAD2EC7E25}" srcOrd="3" destOrd="0" presId="urn:microsoft.com/office/officeart/2005/8/layout/bList2"/>
    <dgm:cxn modelId="{D070BFFF-5F61-48A1-9486-B43603D90226}" type="presParOf" srcId="{66341D7C-874C-4642-AFEB-4D3C82D77313}" destId="{724B1660-88B4-45F5-8EF6-760C22925ED9}" srcOrd="1" destOrd="0" presId="urn:microsoft.com/office/officeart/2005/8/layout/bList2"/>
    <dgm:cxn modelId="{C1BD6547-A10B-4807-9743-C2C2ED2F78B4}" type="presParOf" srcId="{66341D7C-874C-4642-AFEB-4D3C82D77313}" destId="{B9987C77-F29C-4D1B-856D-AC76A3BEE3EE}" srcOrd="2" destOrd="0" presId="urn:microsoft.com/office/officeart/2005/8/layout/bList2"/>
    <dgm:cxn modelId="{B3F4AA28-B939-4149-8F2C-0ED99E62E259}" type="presParOf" srcId="{B9987C77-F29C-4D1B-856D-AC76A3BEE3EE}" destId="{C898136A-03FE-4026-96C9-4F7E405277DF}" srcOrd="0" destOrd="0" presId="urn:microsoft.com/office/officeart/2005/8/layout/bList2"/>
    <dgm:cxn modelId="{EEFBC59F-7EBC-4BBB-9DCA-2E7739F5F1F2}" type="presParOf" srcId="{B9987C77-F29C-4D1B-856D-AC76A3BEE3EE}" destId="{5E071ABF-E09B-4100-87B9-78467224E3DD}" srcOrd="1" destOrd="0" presId="urn:microsoft.com/office/officeart/2005/8/layout/bList2"/>
    <dgm:cxn modelId="{CE470E69-6393-49B6-91CF-D2F4B5137BFC}" type="presParOf" srcId="{B9987C77-F29C-4D1B-856D-AC76A3BEE3EE}" destId="{C52C17D0-B185-4977-85A3-29C36DD3A98F}" srcOrd="2" destOrd="0" presId="urn:microsoft.com/office/officeart/2005/8/layout/bList2"/>
    <dgm:cxn modelId="{6509A79B-90BF-4747-B72B-A28F5D087BB7}" type="presParOf" srcId="{B9987C77-F29C-4D1B-856D-AC76A3BEE3EE}" destId="{4571C18F-5FDC-41B2-BAD3-82F21869527E}"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7FC64D-E1DD-474B-A0FC-E16BBBA5FFB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s-MX"/>
        </a:p>
      </dgm:t>
    </dgm:pt>
    <dgm:pt modelId="{DDBB7BBD-5A03-4E96-BEAE-C3EAA2512260}">
      <dgm:prSet phldrT="[Texto]"/>
      <dgm:spPr/>
      <dgm:t>
        <a:bodyPr/>
        <a:lstStyle/>
        <a:p>
          <a:r>
            <a:rPr lang="es-MX" dirty="0"/>
            <a:t>0-10  Bajo</a:t>
          </a:r>
        </a:p>
      </dgm:t>
    </dgm:pt>
    <dgm:pt modelId="{9AE8AF50-B0DF-4D72-A802-22501265E7D9}" type="parTrans" cxnId="{2A7712F1-EF7D-48FF-933D-E8642678D723}">
      <dgm:prSet/>
      <dgm:spPr/>
      <dgm:t>
        <a:bodyPr/>
        <a:lstStyle/>
        <a:p>
          <a:endParaRPr lang="es-MX"/>
        </a:p>
      </dgm:t>
    </dgm:pt>
    <dgm:pt modelId="{994C9053-11D7-4731-8D5D-020E166CB6CF}" type="sibTrans" cxnId="{2A7712F1-EF7D-48FF-933D-E8642678D723}">
      <dgm:prSet/>
      <dgm:spPr/>
      <dgm:t>
        <a:bodyPr/>
        <a:lstStyle/>
        <a:p>
          <a:endParaRPr lang="es-MX"/>
        </a:p>
      </dgm:t>
    </dgm:pt>
    <dgm:pt modelId="{2A2DA1F3-2FA5-492A-A208-86C5D5F469D4}">
      <dgm:prSet phldrT="[Texto]"/>
      <dgm:spPr/>
      <dgm:t>
        <a:bodyPr/>
        <a:lstStyle/>
        <a:p>
          <a:r>
            <a:rPr lang="es-MX" dirty="0"/>
            <a:t>Su actual patrón de consumo representa un riesgo bajo sobre su salud</a:t>
          </a:r>
        </a:p>
      </dgm:t>
    </dgm:pt>
    <dgm:pt modelId="{7E06CEF2-617C-402A-A274-5A1F0E65A1C0}" type="parTrans" cxnId="{863343A9-7F43-451B-9C19-F947DB805CD0}">
      <dgm:prSet/>
      <dgm:spPr/>
      <dgm:t>
        <a:bodyPr/>
        <a:lstStyle/>
        <a:p>
          <a:endParaRPr lang="es-MX"/>
        </a:p>
      </dgm:t>
    </dgm:pt>
    <dgm:pt modelId="{46888B50-60A0-41E4-98BF-07A14F41B94E}" type="sibTrans" cxnId="{863343A9-7F43-451B-9C19-F947DB805CD0}">
      <dgm:prSet/>
      <dgm:spPr/>
      <dgm:t>
        <a:bodyPr/>
        <a:lstStyle/>
        <a:p>
          <a:endParaRPr lang="es-MX"/>
        </a:p>
      </dgm:t>
    </dgm:pt>
    <dgm:pt modelId="{6706D7E9-0EB8-4884-BCAD-3F0115EF07AF}">
      <dgm:prSet phldrT="[Texto]"/>
      <dgm:spPr/>
      <dgm:t>
        <a:bodyPr/>
        <a:lstStyle/>
        <a:p>
          <a:r>
            <a:rPr lang="es-MX" dirty="0"/>
            <a:t>11-26 Moderado</a:t>
          </a:r>
        </a:p>
      </dgm:t>
    </dgm:pt>
    <dgm:pt modelId="{26301897-D5AF-44E0-87C2-57CF27426A22}" type="parTrans" cxnId="{61C7C703-FE8D-4D5D-BC79-68B5A1AF799F}">
      <dgm:prSet/>
      <dgm:spPr/>
      <dgm:t>
        <a:bodyPr/>
        <a:lstStyle/>
        <a:p>
          <a:endParaRPr lang="es-MX"/>
        </a:p>
      </dgm:t>
    </dgm:pt>
    <dgm:pt modelId="{A2A5D1FF-9635-4195-A206-E547541FD023}" type="sibTrans" cxnId="{61C7C703-FE8D-4D5D-BC79-68B5A1AF799F}">
      <dgm:prSet/>
      <dgm:spPr/>
      <dgm:t>
        <a:bodyPr/>
        <a:lstStyle/>
        <a:p>
          <a:endParaRPr lang="es-MX"/>
        </a:p>
      </dgm:t>
    </dgm:pt>
    <dgm:pt modelId="{83623796-EFBA-45FC-8FAD-F78EFB922F7F}">
      <dgm:prSet phldrT="[Texto]"/>
      <dgm:spPr/>
      <dgm:t>
        <a:bodyPr/>
        <a:lstStyle/>
        <a:p>
          <a:r>
            <a:rPr lang="es-MX" dirty="0"/>
            <a:t>Usted presenta riesgo para su salud y de otros tipos de problemas derivados de su consumo de alcohol</a:t>
          </a:r>
        </a:p>
      </dgm:t>
    </dgm:pt>
    <dgm:pt modelId="{37D1BBC8-B720-431F-8B95-CA81D64837B1}" type="parTrans" cxnId="{3BA7272A-D514-460C-86F7-94554507F16E}">
      <dgm:prSet/>
      <dgm:spPr/>
      <dgm:t>
        <a:bodyPr/>
        <a:lstStyle/>
        <a:p>
          <a:endParaRPr lang="es-MX"/>
        </a:p>
      </dgm:t>
    </dgm:pt>
    <dgm:pt modelId="{FE45F447-8519-45D3-80EC-6547FF4C5EF0}" type="sibTrans" cxnId="{3BA7272A-D514-460C-86F7-94554507F16E}">
      <dgm:prSet/>
      <dgm:spPr/>
      <dgm:t>
        <a:bodyPr/>
        <a:lstStyle/>
        <a:p>
          <a:endParaRPr lang="es-MX"/>
        </a:p>
      </dgm:t>
    </dgm:pt>
    <dgm:pt modelId="{EB890626-44F0-4636-9258-558450936D94}">
      <dgm:prSet phldrT="[Texto]"/>
      <dgm:spPr/>
      <dgm:t>
        <a:bodyPr/>
        <a:lstStyle/>
        <a:p>
          <a:r>
            <a:rPr lang="es-MX" dirty="0"/>
            <a:t>+27 Alto</a:t>
          </a:r>
        </a:p>
      </dgm:t>
    </dgm:pt>
    <dgm:pt modelId="{D7974BFC-6AA2-45D2-B271-588403166881}" type="parTrans" cxnId="{0BBCB69D-F8EC-40AB-83D4-D00F988BE3C9}">
      <dgm:prSet/>
      <dgm:spPr/>
      <dgm:t>
        <a:bodyPr/>
        <a:lstStyle/>
        <a:p>
          <a:endParaRPr lang="es-MX"/>
        </a:p>
      </dgm:t>
    </dgm:pt>
    <dgm:pt modelId="{666D58FF-BF1C-446E-A2DF-552DFA9F9F78}" type="sibTrans" cxnId="{0BBCB69D-F8EC-40AB-83D4-D00F988BE3C9}">
      <dgm:prSet/>
      <dgm:spPr/>
      <dgm:t>
        <a:bodyPr/>
        <a:lstStyle/>
        <a:p>
          <a:endParaRPr lang="es-MX"/>
        </a:p>
      </dgm:t>
    </dgm:pt>
    <dgm:pt modelId="{F6DBBF6A-6F11-4D4E-836D-CDAA90EC6B5E}">
      <dgm:prSet phldrT="[Texto]"/>
      <dgm:spPr/>
      <dgm:t>
        <a:bodyPr/>
        <a:lstStyle/>
        <a:p>
          <a:r>
            <a:rPr lang="es-MX" dirty="0"/>
            <a:t>Usted presenta un riesgo elevado de experimentar problemas graves derivado de su consumo y probablemente tenga dependencia a alcohol</a:t>
          </a:r>
        </a:p>
      </dgm:t>
    </dgm:pt>
    <dgm:pt modelId="{8ADE4354-2031-4795-A44C-2EB4AD8CD393}" type="parTrans" cxnId="{A50E8D6B-A166-4DC0-97CB-AE5B54266016}">
      <dgm:prSet/>
      <dgm:spPr/>
      <dgm:t>
        <a:bodyPr/>
        <a:lstStyle/>
        <a:p>
          <a:endParaRPr lang="es-MX"/>
        </a:p>
      </dgm:t>
    </dgm:pt>
    <dgm:pt modelId="{F516BFCE-0E97-4307-A0EF-F6EE15CEFF55}" type="sibTrans" cxnId="{A50E8D6B-A166-4DC0-97CB-AE5B54266016}">
      <dgm:prSet/>
      <dgm:spPr/>
      <dgm:t>
        <a:bodyPr/>
        <a:lstStyle/>
        <a:p>
          <a:endParaRPr lang="es-MX"/>
        </a:p>
      </dgm:t>
    </dgm:pt>
    <dgm:pt modelId="{F89E83F2-D270-4883-A646-EB79E46A6A4E}" type="pres">
      <dgm:prSet presAssocID="{8F7FC64D-E1DD-474B-A0FC-E16BBBA5FFB3}" presName="Name0" presStyleCnt="0">
        <dgm:presLayoutVars>
          <dgm:dir/>
          <dgm:animLvl val="lvl"/>
          <dgm:resizeHandles val="exact"/>
        </dgm:presLayoutVars>
      </dgm:prSet>
      <dgm:spPr/>
    </dgm:pt>
    <dgm:pt modelId="{F2854524-DF2B-42E5-9931-54DBABAFC6DD}" type="pres">
      <dgm:prSet presAssocID="{DDBB7BBD-5A03-4E96-BEAE-C3EAA2512260}" presName="composite" presStyleCnt="0"/>
      <dgm:spPr/>
    </dgm:pt>
    <dgm:pt modelId="{03240606-E1D0-4FC6-905E-A2837E67519C}" type="pres">
      <dgm:prSet presAssocID="{DDBB7BBD-5A03-4E96-BEAE-C3EAA2512260}" presName="parTx" presStyleLbl="alignNode1" presStyleIdx="0" presStyleCnt="3">
        <dgm:presLayoutVars>
          <dgm:chMax val="0"/>
          <dgm:chPref val="0"/>
          <dgm:bulletEnabled val="1"/>
        </dgm:presLayoutVars>
      </dgm:prSet>
      <dgm:spPr/>
    </dgm:pt>
    <dgm:pt modelId="{9D6F60FB-559D-4F1A-A9FB-507B7D40D8FB}" type="pres">
      <dgm:prSet presAssocID="{DDBB7BBD-5A03-4E96-BEAE-C3EAA2512260}" presName="desTx" presStyleLbl="alignAccFollowNode1" presStyleIdx="0" presStyleCnt="3">
        <dgm:presLayoutVars>
          <dgm:bulletEnabled val="1"/>
        </dgm:presLayoutVars>
      </dgm:prSet>
      <dgm:spPr/>
    </dgm:pt>
    <dgm:pt modelId="{82A1BF63-6561-43AA-836C-B6D9F7A6BBDD}" type="pres">
      <dgm:prSet presAssocID="{994C9053-11D7-4731-8D5D-020E166CB6CF}" presName="space" presStyleCnt="0"/>
      <dgm:spPr/>
    </dgm:pt>
    <dgm:pt modelId="{A2FEA913-9560-4D88-A6B7-22A5A81D95C6}" type="pres">
      <dgm:prSet presAssocID="{6706D7E9-0EB8-4884-BCAD-3F0115EF07AF}" presName="composite" presStyleCnt="0"/>
      <dgm:spPr/>
    </dgm:pt>
    <dgm:pt modelId="{918FD383-04BA-4CD3-AA8D-4CC12208191C}" type="pres">
      <dgm:prSet presAssocID="{6706D7E9-0EB8-4884-BCAD-3F0115EF07AF}" presName="parTx" presStyleLbl="alignNode1" presStyleIdx="1" presStyleCnt="3">
        <dgm:presLayoutVars>
          <dgm:chMax val="0"/>
          <dgm:chPref val="0"/>
          <dgm:bulletEnabled val="1"/>
        </dgm:presLayoutVars>
      </dgm:prSet>
      <dgm:spPr/>
    </dgm:pt>
    <dgm:pt modelId="{1D7187A2-1B8D-4D02-973C-5E464E3D86CD}" type="pres">
      <dgm:prSet presAssocID="{6706D7E9-0EB8-4884-BCAD-3F0115EF07AF}" presName="desTx" presStyleLbl="alignAccFollowNode1" presStyleIdx="1" presStyleCnt="3">
        <dgm:presLayoutVars>
          <dgm:bulletEnabled val="1"/>
        </dgm:presLayoutVars>
      </dgm:prSet>
      <dgm:spPr/>
    </dgm:pt>
    <dgm:pt modelId="{7C9C237E-9E0B-44FA-AFEB-4A27BD6D73EF}" type="pres">
      <dgm:prSet presAssocID="{A2A5D1FF-9635-4195-A206-E547541FD023}" presName="space" presStyleCnt="0"/>
      <dgm:spPr/>
    </dgm:pt>
    <dgm:pt modelId="{7EA6F0ED-52C8-4442-A1B9-872E858A2E20}" type="pres">
      <dgm:prSet presAssocID="{EB890626-44F0-4636-9258-558450936D94}" presName="composite" presStyleCnt="0"/>
      <dgm:spPr/>
    </dgm:pt>
    <dgm:pt modelId="{4F6D267E-883F-41A5-8D31-21EE77E190FD}" type="pres">
      <dgm:prSet presAssocID="{EB890626-44F0-4636-9258-558450936D94}" presName="parTx" presStyleLbl="alignNode1" presStyleIdx="2" presStyleCnt="3">
        <dgm:presLayoutVars>
          <dgm:chMax val="0"/>
          <dgm:chPref val="0"/>
          <dgm:bulletEnabled val="1"/>
        </dgm:presLayoutVars>
      </dgm:prSet>
      <dgm:spPr/>
    </dgm:pt>
    <dgm:pt modelId="{82BD8580-7B96-4019-9893-3E782F27934E}" type="pres">
      <dgm:prSet presAssocID="{EB890626-44F0-4636-9258-558450936D94}" presName="desTx" presStyleLbl="alignAccFollowNode1" presStyleIdx="2" presStyleCnt="3">
        <dgm:presLayoutVars>
          <dgm:bulletEnabled val="1"/>
        </dgm:presLayoutVars>
      </dgm:prSet>
      <dgm:spPr/>
    </dgm:pt>
  </dgm:ptLst>
  <dgm:cxnLst>
    <dgm:cxn modelId="{61C7C703-FE8D-4D5D-BC79-68B5A1AF799F}" srcId="{8F7FC64D-E1DD-474B-A0FC-E16BBBA5FFB3}" destId="{6706D7E9-0EB8-4884-BCAD-3F0115EF07AF}" srcOrd="1" destOrd="0" parTransId="{26301897-D5AF-44E0-87C2-57CF27426A22}" sibTransId="{A2A5D1FF-9635-4195-A206-E547541FD023}"/>
    <dgm:cxn modelId="{930DE310-C92A-41A7-87E4-BB7AD747E50D}" type="presOf" srcId="{6706D7E9-0EB8-4884-BCAD-3F0115EF07AF}" destId="{918FD383-04BA-4CD3-AA8D-4CC12208191C}" srcOrd="0" destOrd="0" presId="urn:microsoft.com/office/officeart/2005/8/layout/hList1"/>
    <dgm:cxn modelId="{1765301A-D509-4535-8587-81B6CF124462}" type="presOf" srcId="{2A2DA1F3-2FA5-492A-A208-86C5D5F469D4}" destId="{9D6F60FB-559D-4F1A-A9FB-507B7D40D8FB}" srcOrd="0" destOrd="0" presId="urn:microsoft.com/office/officeart/2005/8/layout/hList1"/>
    <dgm:cxn modelId="{3BA7272A-D514-460C-86F7-94554507F16E}" srcId="{6706D7E9-0EB8-4884-BCAD-3F0115EF07AF}" destId="{83623796-EFBA-45FC-8FAD-F78EFB922F7F}" srcOrd="0" destOrd="0" parTransId="{37D1BBC8-B720-431F-8B95-CA81D64837B1}" sibTransId="{FE45F447-8519-45D3-80EC-6547FF4C5EF0}"/>
    <dgm:cxn modelId="{61EDAB67-92E2-45E8-94D0-A3311321AA5F}" type="presOf" srcId="{EB890626-44F0-4636-9258-558450936D94}" destId="{4F6D267E-883F-41A5-8D31-21EE77E190FD}" srcOrd="0" destOrd="0" presId="urn:microsoft.com/office/officeart/2005/8/layout/hList1"/>
    <dgm:cxn modelId="{ADD8E469-E597-4F66-A273-974E15920781}" type="presOf" srcId="{83623796-EFBA-45FC-8FAD-F78EFB922F7F}" destId="{1D7187A2-1B8D-4D02-973C-5E464E3D86CD}" srcOrd="0" destOrd="0" presId="urn:microsoft.com/office/officeart/2005/8/layout/hList1"/>
    <dgm:cxn modelId="{A50E8D6B-A166-4DC0-97CB-AE5B54266016}" srcId="{EB890626-44F0-4636-9258-558450936D94}" destId="{F6DBBF6A-6F11-4D4E-836D-CDAA90EC6B5E}" srcOrd="0" destOrd="0" parTransId="{8ADE4354-2031-4795-A44C-2EB4AD8CD393}" sibTransId="{F516BFCE-0E97-4307-A0EF-F6EE15CEFF55}"/>
    <dgm:cxn modelId="{B24BA983-1183-4053-837F-C35BDEC5142C}" type="presOf" srcId="{8F7FC64D-E1DD-474B-A0FC-E16BBBA5FFB3}" destId="{F89E83F2-D270-4883-A646-EB79E46A6A4E}" srcOrd="0" destOrd="0" presId="urn:microsoft.com/office/officeart/2005/8/layout/hList1"/>
    <dgm:cxn modelId="{08B12B9C-7440-4F8E-9CD4-AD7FAC2BC5E7}" type="presOf" srcId="{F6DBBF6A-6F11-4D4E-836D-CDAA90EC6B5E}" destId="{82BD8580-7B96-4019-9893-3E782F27934E}" srcOrd="0" destOrd="0" presId="urn:microsoft.com/office/officeart/2005/8/layout/hList1"/>
    <dgm:cxn modelId="{0BBCB69D-F8EC-40AB-83D4-D00F988BE3C9}" srcId="{8F7FC64D-E1DD-474B-A0FC-E16BBBA5FFB3}" destId="{EB890626-44F0-4636-9258-558450936D94}" srcOrd="2" destOrd="0" parTransId="{D7974BFC-6AA2-45D2-B271-588403166881}" sibTransId="{666D58FF-BF1C-446E-A2DF-552DFA9F9F78}"/>
    <dgm:cxn modelId="{863343A9-7F43-451B-9C19-F947DB805CD0}" srcId="{DDBB7BBD-5A03-4E96-BEAE-C3EAA2512260}" destId="{2A2DA1F3-2FA5-492A-A208-86C5D5F469D4}" srcOrd="0" destOrd="0" parTransId="{7E06CEF2-617C-402A-A274-5A1F0E65A1C0}" sibTransId="{46888B50-60A0-41E4-98BF-07A14F41B94E}"/>
    <dgm:cxn modelId="{2A7712F1-EF7D-48FF-933D-E8642678D723}" srcId="{8F7FC64D-E1DD-474B-A0FC-E16BBBA5FFB3}" destId="{DDBB7BBD-5A03-4E96-BEAE-C3EAA2512260}" srcOrd="0" destOrd="0" parTransId="{9AE8AF50-B0DF-4D72-A802-22501265E7D9}" sibTransId="{994C9053-11D7-4731-8D5D-020E166CB6CF}"/>
    <dgm:cxn modelId="{4477BEFB-C99E-4858-B2DD-2A8575E28A42}" type="presOf" srcId="{DDBB7BBD-5A03-4E96-BEAE-C3EAA2512260}" destId="{03240606-E1D0-4FC6-905E-A2837E67519C}" srcOrd="0" destOrd="0" presId="urn:microsoft.com/office/officeart/2005/8/layout/hList1"/>
    <dgm:cxn modelId="{FF9C8302-B5E3-4071-9643-7E033BB57DFE}" type="presParOf" srcId="{F89E83F2-D270-4883-A646-EB79E46A6A4E}" destId="{F2854524-DF2B-42E5-9931-54DBABAFC6DD}" srcOrd="0" destOrd="0" presId="urn:microsoft.com/office/officeart/2005/8/layout/hList1"/>
    <dgm:cxn modelId="{F4506F7F-E3C3-442C-A32E-8B68308BF479}" type="presParOf" srcId="{F2854524-DF2B-42E5-9931-54DBABAFC6DD}" destId="{03240606-E1D0-4FC6-905E-A2837E67519C}" srcOrd="0" destOrd="0" presId="urn:microsoft.com/office/officeart/2005/8/layout/hList1"/>
    <dgm:cxn modelId="{AFBDDDEE-33FF-4D6B-AAEF-9086E71DDBE1}" type="presParOf" srcId="{F2854524-DF2B-42E5-9931-54DBABAFC6DD}" destId="{9D6F60FB-559D-4F1A-A9FB-507B7D40D8FB}" srcOrd="1" destOrd="0" presId="urn:microsoft.com/office/officeart/2005/8/layout/hList1"/>
    <dgm:cxn modelId="{7D3C950A-5B2D-4642-85C8-22D80006DA29}" type="presParOf" srcId="{F89E83F2-D270-4883-A646-EB79E46A6A4E}" destId="{82A1BF63-6561-43AA-836C-B6D9F7A6BBDD}" srcOrd="1" destOrd="0" presId="urn:microsoft.com/office/officeart/2005/8/layout/hList1"/>
    <dgm:cxn modelId="{0D54B46D-29E8-4AD0-A182-A25B39B14822}" type="presParOf" srcId="{F89E83F2-D270-4883-A646-EB79E46A6A4E}" destId="{A2FEA913-9560-4D88-A6B7-22A5A81D95C6}" srcOrd="2" destOrd="0" presId="urn:microsoft.com/office/officeart/2005/8/layout/hList1"/>
    <dgm:cxn modelId="{984B65C0-0222-4686-A622-F2F45AF7BE3D}" type="presParOf" srcId="{A2FEA913-9560-4D88-A6B7-22A5A81D95C6}" destId="{918FD383-04BA-4CD3-AA8D-4CC12208191C}" srcOrd="0" destOrd="0" presId="urn:microsoft.com/office/officeart/2005/8/layout/hList1"/>
    <dgm:cxn modelId="{895553E3-B95E-4B5D-8808-581B2F5A3819}" type="presParOf" srcId="{A2FEA913-9560-4D88-A6B7-22A5A81D95C6}" destId="{1D7187A2-1B8D-4D02-973C-5E464E3D86CD}" srcOrd="1" destOrd="0" presId="urn:microsoft.com/office/officeart/2005/8/layout/hList1"/>
    <dgm:cxn modelId="{E6A6ECB9-7D4C-4D66-A916-3845AD9FF9CD}" type="presParOf" srcId="{F89E83F2-D270-4883-A646-EB79E46A6A4E}" destId="{7C9C237E-9E0B-44FA-AFEB-4A27BD6D73EF}" srcOrd="3" destOrd="0" presId="urn:microsoft.com/office/officeart/2005/8/layout/hList1"/>
    <dgm:cxn modelId="{8130F3C0-5D19-4E0B-AC0D-6BD7E16A1EA6}" type="presParOf" srcId="{F89E83F2-D270-4883-A646-EB79E46A6A4E}" destId="{7EA6F0ED-52C8-4442-A1B9-872E858A2E20}" srcOrd="4" destOrd="0" presId="urn:microsoft.com/office/officeart/2005/8/layout/hList1"/>
    <dgm:cxn modelId="{5B86D8BF-5233-4224-B46F-2C530FAD96B9}" type="presParOf" srcId="{7EA6F0ED-52C8-4442-A1B9-872E858A2E20}" destId="{4F6D267E-883F-41A5-8D31-21EE77E190FD}" srcOrd="0" destOrd="0" presId="urn:microsoft.com/office/officeart/2005/8/layout/hList1"/>
    <dgm:cxn modelId="{B5F2364D-520F-4FBC-9DBB-58F7D05B1605}" type="presParOf" srcId="{7EA6F0ED-52C8-4442-A1B9-872E858A2E20}" destId="{82BD8580-7B96-4019-9893-3E782F27934E}"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39E93F-B07B-473C-B6BD-DC611A067565}"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s-MX"/>
        </a:p>
      </dgm:t>
    </dgm:pt>
    <dgm:pt modelId="{04A57849-9359-4542-B483-33010834C28C}">
      <dgm:prSet phldrT="[Texto]"/>
      <dgm:spPr/>
      <dgm:t>
        <a:bodyPr/>
        <a:lstStyle/>
        <a:p>
          <a:r>
            <a:rPr lang="es-MX" dirty="0">
              <a:solidFill>
                <a:schemeClr val="bg1"/>
              </a:solidFill>
            </a:rPr>
            <a:t>Mayor riesgo de fibrilación auricular</a:t>
          </a:r>
        </a:p>
      </dgm:t>
    </dgm:pt>
    <dgm:pt modelId="{76A9286C-0C4B-4072-9728-12B4DFEFAEF9}" type="parTrans" cxnId="{7CCE95B6-7542-40D5-8FB1-E1653E7DA351}">
      <dgm:prSet/>
      <dgm:spPr/>
      <dgm:t>
        <a:bodyPr/>
        <a:lstStyle/>
        <a:p>
          <a:endParaRPr lang="es-MX">
            <a:solidFill>
              <a:schemeClr val="bg1"/>
            </a:solidFill>
          </a:endParaRPr>
        </a:p>
      </dgm:t>
    </dgm:pt>
    <dgm:pt modelId="{126255C5-1D0C-44A6-B466-1C43F1B75D1C}" type="sibTrans" cxnId="{7CCE95B6-7542-40D5-8FB1-E1653E7DA351}">
      <dgm:prSet/>
      <dgm:spPr/>
      <dgm:t>
        <a:bodyPr/>
        <a:lstStyle/>
        <a:p>
          <a:endParaRPr lang="es-MX">
            <a:solidFill>
              <a:schemeClr val="bg1"/>
            </a:solidFill>
          </a:endParaRPr>
        </a:p>
      </dgm:t>
    </dgm:pt>
    <dgm:pt modelId="{D83E58D7-F6C4-4BD4-AEEF-5CFD1C73B02D}">
      <dgm:prSet phldrT="[Texto]"/>
      <dgm:spPr/>
      <dgm:t>
        <a:bodyPr/>
        <a:lstStyle/>
        <a:p>
          <a:r>
            <a:rPr lang="es-MX" dirty="0">
              <a:solidFill>
                <a:schemeClr val="bg1"/>
              </a:solidFill>
            </a:rPr>
            <a:t>Mayor riesgo de arritmias después de cateterismo cardiaco</a:t>
          </a:r>
        </a:p>
      </dgm:t>
    </dgm:pt>
    <dgm:pt modelId="{723A2D12-4192-41E8-8B2D-2E77CA7E43D4}" type="parTrans" cxnId="{23BE12B7-62A5-4081-BC1E-59EF5D006D3D}">
      <dgm:prSet/>
      <dgm:spPr/>
      <dgm:t>
        <a:bodyPr/>
        <a:lstStyle/>
        <a:p>
          <a:endParaRPr lang="es-MX">
            <a:solidFill>
              <a:schemeClr val="bg1"/>
            </a:solidFill>
          </a:endParaRPr>
        </a:p>
      </dgm:t>
    </dgm:pt>
    <dgm:pt modelId="{DF4DD50B-278E-422B-BD19-8A6EB70B5B16}" type="sibTrans" cxnId="{23BE12B7-62A5-4081-BC1E-59EF5D006D3D}">
      <dgm:prSet/>
      <dgm:spPr/>
      <dgm:t>
        <a:bodyPr/>
        <a:lstStyle/>
        <a:p>
          <a:endParaRPr lang="es-MX">
            <a:solidFill>
              <a:schemeClr val="bg1"/>
            </a:solidFill>
          </a:endParaRPr>
        </a:p>
      </dgm:t>
    </dgm:pt>
    <dgm:pt modelId="{2BB5680B-9203-41DB-8D47-47DEF60C33F1}">
      <dgm:prSet phldrT="[Texto]"/>
      <dgm:spPr/>
      <dgm:t>
        <a:bodyPr/>
        <a:lstStyle/>
        <a:p>
          <a:r>
            <a:rPr lang="es-MX" dirty="0">
              <a:solidFill>
                <a:schemeClr val="bg1"/>
              </a:solidFill>
            </a:rPr>
            <a:t>Mayor riesgo de taquicardia sinusal</a:t>
          </a:r>
        </a:p>
      </dgm:t>
    </dgm:pt>
    <dgm:pt modelId="{1406306A-95E1-441A-8D89-AE9BC114DB47}" type="parTrans" cxnId="{F0329538-FC7A-4357-B58C-67A4FA8F32CD}">
      <dgm:prSet/>
      <dgm:spPr/>
      <dgm:t>
        <a:bodyPr/>
        <a:lstStyle/>
        <a:p>
          <a:endParaRPr lang="es-MX">
            <a:solidFill>
              <a:schemeClr val="bg1"/>
            </a:solidFill>
          </a:endParaRPr>
        </a:p>
      </dgm:t>
    </dgm:pt>
    <dgm:pt modelId="{9D4C3BD4-A0C4-400F-B7EB-DADD6EF9CA25}" type="sibTrans" cxnId="{F0329538-FC7A-4357-B58C-67A4FA8F32CD}">
      <dgm:prSet/>
      <dgm:spPr/>
      <dgm:t>
        <a:bodyPr/>
        <a:lstStyle/>
        <a:p>
          <a:endParaRPr lang="es-MX">
            <a:solidFill>
              <a:schemeClr val="bg1"/>
            </a:solidFill>
          </a:endParaRPr>
        </a:p>
      </dgm:t>
    </dgm:pt>
    <dgm:pt modelId="{3846E7E1-B569-400B-9D66-0946C5B79811}" type="pres">
      <dgm:prSet presAssocID="{1539E93F-B07B-473C-B6BD-DC611A067565}" presName="vert0" presStyleCnt="0">
        <dgm:presLayoutVars>
          <dgm:dir/>
          <dgm:animOne val="branch"/>
          <dgm:animLvl val="lvl"/>
        </dgm:presLayoutVars>
      </dgm:prSet>
      <dgm:spPr/>
    </dgm:pt>
    <dgm:pt modelId="{E5F2184D-07AD-46B1-A5BD-BABDECB09011}" type="pres">
      <dgm:prSet presAssocID="{04A57849-9359-4542-B483-33010834C28C}" presName="thickLine" presStyleLbl="alignNode1" presStyleIdx="0" presStyleCnt="3"/>
      <dgm:spPr/>
    </dgm:pt>
    <dgm:pt modelId="{3D796D3C-32A4-4300-B92B-35D85C7B9DE1}" type="pres">
      <dgm:prSet presAssocID="{04A57849-9359-4542-B483-33010834C28C}" presName="horz1" presStyleCnt="0"/>
      <dgm:spPr/>
    </dgm:pt>
    <dgm:pt modelId="{D2EBEE63-D914-4BA9-8242-B0B949B169E1}" type="pres">
      <dgm:prSet presAssocID="{04A57849-9359-4542-B483-33010834C28C}" presName="tx1" presStyleLbl="revTx" presStyleIdx="0" presStyleCnt="3"/>
      <dgm:spPr/>
    </dgm:pt>
    <dgm:pt modelId="{823E6287-E828-40CE-A703-1A2ECA56AD72}" type="pres">
      <dgm:prSet presAssocID="{04A57849-9359-4542-B483-33010834C28C}" presName="vert1" presStyleCnt="0"/>
      <dgm:spPr/>
    </dgm:pt>
    <dgm:pt modelId="{5F8109F3-FADD-4341-A482-43258BB98F0A}" type="pres">
      <dgm:prSet presAssocID="{D83E58D7-F6C4-4BD4-AEEF-5CFD1C73B02D}" presName="thickLine" presStyleLbl="alignNode1" presStyleIdx="1" presStyleCnt="3"/>
      <dgm:spPr/>
    </dgm:pt>
    <dgm:pt modelId="{C809FB30-1ED5-472A-AD04-CBFF658D011D}" type="pres">
      <dgm:prSet presAssocID="{D83E58D7-F6C4-4BD4-AEEF-5CFD1C73B02D}" presName="horz1" presStyleCnt="0"/>
      <dgm:spPr/>
    </dgm:pt>
    <dgm:pt modelId="{4957611F-C07B-4087-83FB-EB5AAF3BDDF1}" type="pres">
      <dgm:prSet presAssocID="{D83E58D7-F6C4-4BD4-AEEF-5CFD1C73B02D}" presName="tx1" presStyleLbl="revTx" presStyleIdx="1" presStyleCnt="3"/>
      <dgm:spPr/>
    </dgm:pt>
    <dgm:pt modelId="{FA12071E-4F5B-4A2D-9FBC-D01205DBAEB0}" type="pres">
      <dgm:prSet presAssocID="{D83E58D7-F6C4-4BD4-AEEF-5CFD1C73B02D}" presName="vert1" presStyleCnt="0"/>
      <dgm:spPr/>
    </dgm:pt>
    <dgm:pt modelId="{2BF4646B-DC7D-49D1-8F7E-3B15D95FCFE8}" type="pres">
      <dgm:prSet presAssocID="{2BB5680B-9203-41DB-8D47-47DEF60C33F1}" presName="thickLine" presStyleLbl="alignNode1" presStyleIdx="2" presStyleCnt="3"/>
      <dgm:spPr/>
    </dgm:pt>
    <dgm:pt modelId="{60A7B90F-CF90-4C3D-AA71-E4F08FDF6A87}" type="pres">
      <dgm:prSet presAssocID="{2BB5680B-9203-41DB-8D47-47DEF60C33F1}" presName="horz1" presStyleCnt="0"/>
      <dgm:spPr/>
    </dgm:pt>
    <dgm:pt modelId="{D78CBA0C-E9B3-4463-BF67-A4CB25AD74D1}" type="pres">
      <dgm:prSet presAssocID="{2BB5680B-9203-41DB-8D47-47DEF60C33F1}" presName="tx1" presStyleLbl="revTx" presStyleIdx="2" presStyleCnt="3"/>
      <dgm:spPr/>
    </dgm:pt>
    <dgm:pt modelId="{4FCCC804-618C-43B5-87E4-5EA881237277}" type="pres">
      <dgm:prSet presAssocID="{2BB5680B-9203-41DB-8D47-47DEF60C33F1}" presName="vert1" presStyleCnt="0"/>
      <dgm:spPr/>
    </dgm:pt>
  </dgm:ptLst>
  <dgm:cxnLst>
    <dgm:cxn modelId="{F0329538-FC7A-4357-B58C-67A4FA8F32CD}" srcId="{1539E93F-B07B-473C-B6BD-DC611A067565}" destId="{2BB5680B-9203-41DB-8D47-47DEF60C33F1}" srcOrd="2" destOrd="0" parTransId="{1406306A-95E1-441A-8D89-AE9BC114DB47}" sibTransId="{9D4C3BD4-A0C4-400F-B7EB-DADD6EF9CA25}"/>
    <dgm:cxn modelId="{6E056358-B010-422D-8B33-BE545C32AE2C}" type="presOf" srcId="{04A57849-9359-4542-B483-33010834C28C}" destId="{D2EBEE63-D914-4BA9-8242-B0B949B169E1}" srcOrd="0" destOrd="0" presId="urn:microsoft.com/office/officeart/2008/layout/LinedList"/>
    <dgm:cxn modelId="{2CDA9CAD-6BE3-4C7D-AA4A-8972CFDF3DCD}" type="presOf" srcId="{2BB5680B-9203-41DB-8D47-47DEF60C33F1}" destId="{D78CBA0C-E9B3-4463-BF67-A4CB25AD74D1}" srcOrd="0" destOrd="0" presId="urn:microsoft.com/office/officeart/2008/layout/LinedList"/>
    <dgm:cxn modelId="{7CCE95B6-7542-40D5-8FB1-E1653E7DA351}" srcId="{1539E93F-B07B-473C-B6BD-DC611A067565}" destId="{04A57849-9359-4542-B483-33010834C28C}" srcOrd="0" destOrd="0" parTransId="{76A9286C-0C4B-4072-9728-12B4DFEFAEF9}" sibTransId="{126255C5-1D0C-44A6-B466-1C43F1B75D1C}"/>
    <dgm:cxn modelId="{23BE12B7-62A5-4081-BC1E-59EF5D006D3D}" srcId="{1539E93F-B07B-473C-B6BD-DC611A067565}" destId="{D83E58D7-F6C4-4BD4-AEEF-5CFD1C73B02D}" srcOrd="1" destOrd="0" parTransId="{723A2D12-4192-41E8-8B2D-2E77CA7E43D4}" sibTransId="{DF4DD50B-278E-422B-BD19-8A6EB70B5B16}"/>
    <dgm:cxn modelId="{B14803BC-F2B0-4C58-9970-871042BE17CB}" type="presOf" srcId="{D83E58D7-F6C4-4BD4-AEEF-5CFD1C73B02D}" destId="{4957611F-C07B-4087-83FB-EB5AAF3BDDF1}" srcOrd="0" destOrd="0" presId="urn:microsoft.com/office/officeart/2008/layout/LinedList"/>
    <dgm:cxn modelId="{F36A41EE-1AD9-404F-919E-93A2F297A7AB}" type="presOf" srcId="{1539E93F-B07B-473C-B6BD-DC611A067565}" destId="{3846E7E1-B569-400B-9D66-0946C5B79811}" srcOrd="0" destOrd="0" presId="urn:microsoft.com/office/officeart/2008/layout/LinedList"/>
    <dgm:cxn modelId="{A3F3C1B1-1967-4B27-B72E-50F08FCC0FC6}" type="presParOf" srcId="{3846E7E1-B569-400B-9D66-0946C5B79811}" destId="{E5F2184D-07AD-46B1-A5BD-BABDECB09011}" srcOrd="0" destOrd="0" presId="urn:microsoft.com/office/officeart/2008/layout/LinedList"/>
    <dgm:cxn modelId="{FC141474-3CE8-45EB-BB4C-70B00539EB8C}" type="presParOf" srcId="{3846E7E1-B569-400B-9D66-0946C5B79811}" destId="{3D796D3C-32A4-4300-B92B-35D85C7B9DE1}" srcOrd="1" destOrd="0" presId="urn:microsoft.com/office/officeart/2008/layout/LinedList"/>
    <dgm:cxn modelId="{51C2A0FF-10DA-48F9-B435-8BDE1B5C52A1}" type="presParOf" srcId="{3D796D3C-32A4-4300-B92B-35D85C7B9DE1}" destId="{D2EBEE63-D914-4BA9-8242-B0B949B169E1}" srcOrd="0" destOrd="0" presId="urn:microsoft.com/office/officeart/2008/layout/LinedList"/>
    <dgm:cxn modelId="{AF30612D-4F64-48CD-AF7A-78BAE3A7E56B}" type="presParOf" srcId="{3D796D3C-32A4-4300-B92B-35D85C7B9DE1}" destId="{823E6287-E828-40CE-A703-1A2ECA56AD72}" srcOrd="1" destOrd="0" presId="urn:microsoft.com/office/officeart/2008/layout/LinedList"/>
    <dgm:cxn modelId="{48837F69-49BE-4273-8106-185416BADBED}" type="presParOf" srcId="{3846E7E1-B569-400B-9D66-0946C5B79811}" destId="{5F8109F3-FADD-4341-A482-43258BB98F0A}" srcOrd="2" destOrd="0" presId="urn:microsoft.com/office/officeart/2008/layout/LinedList"/>
    <dgm:cxn modelId="{B1E07168-54C1-4EA7-9ED8-7FF600BCA36A}" type="presParOf" srcId="{3846E7E1-B569-400B-9D66-0946C5B79811}" destId="{C809FB30-1ED5-472A-AD04-CBFF658D011D}" srcOrd="3" destOrd="0" presId="urn:microsoft.com/office/officeart/2008/layout/LinedList"/>
    <dgm:cxn modelId="{45D55FB4-753E-42EA-B2C2-BF71BB9057A7}" type="presParOf" srcId="{C809FB30-1ED5-472A-AD04-CBFF658D011D}" destId="{4957611F-C07B-4087-83FB-EB5AAF3BDDF1}" srcOrd="0" destOrd="0" presId="urn:microsoft.com/office/officeart/2008/layout/LinedList"/>
    <dgm:cxn modelId="{11D1994C-094A-4B47-B18D-318FCABD301F}" type="presParOf" srcId="{C809FB30-1ED5-472A-AD04-CBFF658D011D}" destId="{FA12071E-4F5B-4A2D-9FBC-D01205DBAEB0}" srcOrd="1" destOrd="0" presId="urn:microsoft.com/office/officeart/2008/layout/LinedList"/>
    <dgm:cxn modelId="{0B68968C-BD03-4FAA-905E-2061B8F4A7FB}" type="presParOf" srcId="{3846E7E1-B569-400B-9D66-0946C5B79811}" destId="{2BF4646B-DC7D-49D1-8F7E-3B15D95FCFE8}" srcOrd="4" destOrd="0" presId="urn:microsoft.com/office/officeart/2008/layout/LinedList"/>
    <dgm:cxn modelId="{F0E879B9-3D20-471A-B915-DC7664A5FB81}" type="presParOf" srcId="{3846E7E1-B569-400B-9D66-0946C5B79811}" destId="{60A7B90F-CF90-4C3D-AA71-E4F08FDF6A87}" srcOrd="5" destOrd="0" presId="urn:microsoft.com/office/officeart/2008/layout/LinedList"/>
    <dgm:cxn modelId="{7AB45E9F-79FB-41B6-A457-873896CE2D8A}" type="presParOf" srcId="{60A7B90F-CF90-4C3D-AA71-E4F08FDF6A87}" destId="{D78CBA0C-E9B3-4463-BF67-A4CB25AD74D1}" srcOrd="0" destOrd="0" presId="urn:microsoft.com/office/officeart/2008/layout/LinedList"/>
    <dgm:cxn modelId="{106298B4-FAC0-4BBE-A3AB-EB1F7BD99F09}" type="presParOf" srcId="{60A7B90F-CF90-4C3D-AA71-E4F08FDF6A87}" destId="{4FCCC804-618C-43B5-87E4-5EA881237277}"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603D49-0F66-45F3-B7AC-D4C575902838}"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DE3A6C31-9931-4260-87FE-CD8BAE1866B8}">
      <dgm:prSet phldrT="[Texto]" custT="1"/>
      <dgm:spPr/>
      <dgm:t>
        <a:bodyPr/>
        <a:lstStyle/>
        <a:p>
          <a:r>
            <a:rPr lang="es-MX" sz="2000" dirty="0">
              <a:latin typeface="Amasis MT Pro Medium" panose="02040604050005020304" pitchFamily="18" charset="0"/>
            </a:rPr>
            <a:t>Puede tener un efecto cardioprotector</a:t>
          </a:r>
        </a:p>
      </dgm:t>
    </dgm:pt>
    <dgm:pt modelId="{D39CC6B5-366C-46B0-8C4F-358E266802F4}" type="parTrans" cxnId="{D8A425A3-A547-4047-B1C7-10F87E35E8F0}">
      <dgm:prSet/>
      <dgm:spPr/>
      <dgm:t>
        <a:bodyPr/>
        <a:lstStyle/>
        <a:p>
          <a:endParaRPr lang="es-MX" sz="2400">
            <a:latin typeface="Amasis MT Pro Medium" panose="02040604050005020304" pitchFamily="18" charset="0"/>
          </a:endParaRPr>
        </a:p>
      </dgm:t>
    </dgm:pt>
    <dgm:pt modelId="{D45A2FC1-947C-4B55-91E4-68A189F56356}" type="sibTrans" cxnId="{D8A425A3-A547-4047-B1C7-10F87E35E8F0}">
      <dgm:prSet/>
      <dgm:spPr/>
      <dgm:t>
        <a:bodyPr/>
        <a:lstStyle/>
        <a:p>
          <a:endParaRPr lang="es-MX" sz="2400">
            <a:latin typeface="Amasis MT Pro Medium" panose="02040604050005020304" pitchFamily="18" charset="0"/>
          </a:endParaRPr>
        </a:p>
      </dgm:t>
    </dgm:pt>
    <dgm:pt modelId="{31281C29-6F40-44CE-B138-C7E910F93A2D}">
      <dgm:prSet phldrT="[Texto]" custT="1"/>
      <dgm:spPr/>
      <dgm:t>
        <a:bodyPr/>
        <a:lstStyle/>
        <a:p>
          <a:r>
            <a:rPr lang="es-MX" sz="2000" dirty="0">
              <a:latin typeface="Amasis MT Pro Medium" panose="02040604050005020304" pitchFamily="18" charset="0"/>
            </a:rPr>
            <a:t>No se demostró en menores de 55 años</a:t>
          </a:r>
        </a:p>
      </dgm:t>
    </dgm:pt>
    <dgm:pt modelId="{4682BFE7-B7A3-4D5D-9F17-269D8DE9FD89}" type="parTrans" cxnId="{45F0D030-9D7B-471F-848B-847969BED097}">
      <dgm:prSet/>
      <dgm:spPr/>
      <dgm:t>
        <a:bodyPr/>
        <a:lstStyle/>
        <a:p>
          <a:endParaRPr lang="es-MX" sz="2400">
            <a:latin typeface="Amasis MT Pro Medium" panose="02040604050005020304" pitchFamily="18" charset="0"/>
          </a:endParaRPr>
        </a:p>
      </dgm:t>
    </dgm:pt>
    <dgm:pt modelId="{C0AB6235-DF66-4263-8C8A-3EA49AA4FDF1}" type="sibTrans" cxnId="{45F0D030-9D7B-471F-848B-847969BED097}">
      <dgm:prSet/>
      <dgm:spPr/>
      <dgm:t>
        <a:bodyPr/>
        <a:lstStyle/>
        <a:p>
          <a:endParaRPr lang="es-MX" sz="2400">
            <a:latin typeface="Amasis MT Pro Medium" panose="02040604050005020304" pitchFamily="18" charset="0"/>
          </a:endParaRPr>
        </a:p>
      </dgm:t>
    </dgm:pt>
    <dgm:pt modelId="{B2D1B5E7-972C-4D1F-B1A1-5989EFDF9C4F}">
      <dgm:prSet phldrT="[Texto]" custT="1"/>
      <dgm:spPr/>
      <dgm:t>
        <a:bodyPr/>
        <a:lstStyle/>
        <a:p>
          <a:r>
            <a:rPr lang="es-MX" sz="2000" dirty="0">
              <a:latin typeface="Amasis MT Pro Medium" panose="02040604050005020304" pitchFamily="18" charset="0"/>
            </a:rPr>
            <a:t>No se demostró cuando se toma en cuentan la salud cardiovascular global</a:t>
          </a:r>
        </a:p>
      </dgm:t>
    </dgm:pt>
    <dgm:pt modelId="{FDC1ADCE-5FD1-43B5-8C95-01AF2812F20E}" type="parTrans" cxnId="{FD664DEB-22E4-4A1B-96F8-1617EC8AA4A2}">
      <dgm:prSet/>
      <dgm:spPr/>
      <dgm:t>
        <a:bodyPr/>
        <a:lstStyle/>
        <a:p>
          <a:endParaRPr lang="es-MX" sz="2400">
            <a:latin typeface="Amasis MT Pro Medium" panose="02040604050005020304" pitchFamily="18" charset="0"/>
          </a:endParaRPr>
        </a:p>
      </dgm:t>
    </dgm:pt>
    <dgm:pt modelId="{82843CD5-AA77-4C3F-8E07-4A2A6B04F9A5}" type="sibTrans" cxnId="{FD664DEB-22E4-4A1B-96F8-1617EC8AA4A2}">
      <dgm:prSet/>
      <dgm:spPr/>
      <dgm:t>
        <a:bodyPr/>
        <a:lstStyle/>
        <a:p>
          <a:endParaRPr lang="es-MX" sz="2400">
            <a:latin typeface="Amasis MT Pro Medium" panose="02040604050005020304" pitchFamily="18" charset="0"/>
          </a:endParaRPr>
        </a:p>
      </dgm:t>
    </dgm:pt>
    <dgm:pt modelId="{1E1BF491-5FC2-463D-8EB4-5D6C48702B4B}">
      <dgm:prSet phldrT="[Texto]" custT="1"/>
      <dgm:spPr/>
      <dgm:t>
        <a:bodyPr/>
        <a:lstStyle/>
        <a:p>
          <a:r>
            <a:rPr lang="es-MX" sz="2000" dirty="0">
              <a:latin typeface="Amasis MT Pro Medium" panose="02040604050005020304" pitchFamily="18" charset="0"/>
            </a:rPr>
            <a:t>Hay tantas limitaciones al estudiar su efecto que no se puede recomendar su consumo.</a:t>
          </a:r>
        </a:p>
      </dgm:t>
    </dgm:pt>
    <dgm:pt modelId="{F60496CB-379C-4907-B858-17EA2F00ED2D}" type="parTrans" cxnId="{665781E3-1CBF-4770-8FFF-9D4BF628F700}">
      <dgm:prSet/>
      <dgm:spPr/>
    </dgm:pt>
    <dgm:pt modelId="{A9CD9818-E10C-449D-9503-400AEBD441D6}" type="sibTrans" cxnId="{665781E3-1CBF-4770-8FFF-9D4BF628F700}">
      <dgm:prSet/>
      <dgm:spPr/>
    </dgm:pt>
    <dgm:pt modelId="{077D1BC0-1CE3-4C55-83AE-798AF7056CA6}" type="pres">
      <dgm:prSet presAssocID="{32603D49-0F66-45F3-B7AC-D4C575902838}" presName="linear" presStyleCnt="0">
        <dgm:presLayoutVars>
          <dgm:dir/>
          <dgm:animLvl val="lvl"/>
          <dgm:resizeHandles val="exact"/>
        </dgm:presLayoutVars>
      </dgm:prSet>
      <dgm:spPr/>
    </dgm:pt>
    <dgm:pt modelId="{A2F6AFA9-DCC1-46E5-8B66-F00D12672336}" type="pres">
      <dgm:prSet presAssocID="{DE3A6C31-9931-4260-87FE-CD8BAE1866B8}" presName="parentLin" presStyleCnt="0"/>
      <dgm:spPr/>
    </dgm:pt>
    <dgm:pt modelId="{D47C204B-8136-4282-A90B-9467B285C9D7}" type="pres">
      <dgm:prSet presAssocID="{DE3A6C31-9931-4260-87FE-CD8BAE1866B8}" presName="parentLeftMargin" presStyleLbl="node1" presStyleIdx="0" presStyleCnt="4"/>
      <dgm:spPr/>
    </dgm:pt>
    <dgm:pt modelId="{31C2BA26-5EC1-4EB5-AF60-CD7A4E65F898}" type="pres">
      <dgm:prSet presAssocID="{DE3A6C31-9931-4260-87FE-CD8BAE1866B8}" presName="parentText" presStyleLbl="node1" presStyleIdx="0" presStyleCnt="4">
        <dgm:presLayoutVars>
          <dgm:chMax val="0"/>
          <dgm:bulletEnabled val="1"/>
        </dgm:presLayoutVars>
      </dgm:prSet>
      <dgm:spPr/>
    </dgm:pt>
    <dgm:pt modelId="{A63EDEFA-7B90-4707-8622-ECE0708D1865}" type="pres">
      <dgm:prSet presAssocID="{DE3A6C31-9931-4260-87FE-CD8BAE1866B8}" presName="negativeSpace" presStyleCnt="0"/>
      <dgm:spPr/>
    </dgm:pt>
    <dgm:pt modelId="{F7C8A1EE-4088-4EE9-BD6A-5DF9A26178A8}" type="pres">
      <dgm:prSet presAssocID="{DE3A6C31-9931-4260-87FE-CD8BAE1866B8}" presName="childText" presStyleLbl="conFgAcc1" presStyleIdx="0" presStyleCnt="4">
        <dgm:presLayoutVars>
          <dgm:bulletEnabled val="1"/>
        </dgm:presLayoutVars>
      </dgm:prSet>
      <dgm:spPr/>
    </dgm:pt>
    <dgm:pt modelId="{540ABD20-02EB-4687-8003-F4C2B139C252}" type="pres">
      <dgm:prSet presAssocID="{D45A2FC1-947C-4B55-91E4-68A189F56356}" presName="spaceBetweenRectangles" presStyleCnt="0"/>
      <dgm:spPr/>
    </dgm:pt>
    <dgm:pt modelId="{5186A1FA-D7C7-40FC-BEE8-07E75CB1E674}" type="pres">
      <dgm:prSet presAssocID="{31281C29-6F40-44CE-B138-C7E910F93A2D}" presName="parentLin" presStyleCnt="0"/>
      <dgm:spPr/>
    </dgm:pt>
    <dgm:pt modelId="{71BEC716-47DE-4181-A653-3460C544AADC}" type="pres">
      <dgm:prSet presAssocID="{31281C29-6F40-44CE-B138-C7E910F93A2D}" presName="parentLeftMargin" presStyleLbl="node1" presStyleIdx="0" presStyleCnt="4"/>
      <dgm:spPr/>
    </dgm:pt>
    <dgm:pt modelId="{43F35AEE-F9C8-4392-AF1F-C18F7570C6CA}" type="pres">
      <dgm:prSet presAssocID="{31281C29-6F40-44CE-B138-C7E910F93A2D}" presName="parentText" presStyleLbl="node1" presStyleIdx="1" presStyleCnt="4">
        <dgm:presLayoutVars>
          <dgm:chMax val="0"/>
          <dgm:bulletEnabled val="1"/>
        </dgm:presLayoutVars>
      </dgm:prSet>
      <dgm:spPr/>
    </dgm:pt>
    <dgm:pt modelId="{F8243923-A608-4F08-A159-219563E0A8CC}" type="pres">
      <dgm:prSet presAssocID="{31281C29-6F40-44CE-B138-C7E910F93A2D}" presName="negativeSpace" presStyleCnt="0"/>
      <dgm:spPr/>
    </dgm:pt>
    <dgm:pt modelId="{CBBD3593-D115-4949-B439-FE2BFF1B8972}" type="pres">
      <dgm:prSet presAssocID="{31281C29-6F40-44CE-B138-C7E910F93A2D}" presName="childText" presStyleLbl="conFgAcc1" presStyleIdx="1" presStyleCnt="4">
        <dgm:presLayoutVars>
          <dgm:bulletEnabled val="1"/>
        </dgm:presLayoutVars>
      </dgm:prSet>
      <dgm:spPr/>
    </dgm:pt>
    <dgm:pt modelId="{96645C92-5C03-4A27-9C16-272A97186E47}" type="pres">
      <dgm:prSet presAssocID="{C0AB6235-DF66-4263-8C8A-3EA49AA4FDF1}" presName="spaceBetweenRectangles" presStyleCnt="0"/>
      <dgm:spPr/>
    </dgm:pt>
    <dgm:pt modelId="{D700103A-C148-4311-871A-918511FFA7F1}" type="pres">
      <dgm:prSet presAssocID="{B2D1B5E7-972C-4D1F-B1A1-5989EFDF9C4F}" presName="parentLin" presStyleCnt="0"/>
      <dgm:spPr/>
    </dgm:pt>
    <dgm:pt modelId="{992D9E2A-F3D1-480D-BE6E-C78D3FE4A631}" type="pres">
      <dgm:prSet presAssocID="{B2D1B5E7-972C-4D1F-B1A1-5989EFDF9C4F}" presName="parentLeftMargin" presStyleLbl="node1" presStyleIdx="1" presStyleCnt="4"/>
      <dgm:spPr/>
    </dgm:pt>
    <dgm:pt modelId="{26BE6582-BCB2-4266-9A69-134C5F2D3506}" type="pres">
      <dgm:prSet presAssocID="{B2D1B5E7-972C-4D1F-B1A1-5989EFDF9C4F}" presName="parentText" presStyleLbl="node1" presStyleIdx="2" presStyleCnt="4">
        <dgm:presLayoutVars>
          <dgm:chMax val="0"/>
          <dgm:bulletEnabled val="1"/>
        </dgm:presLayoutVars>
      </dgm:prSet>
      <dgm:spPr/>
    </dgm:pt>
    <dgm:pt modelId="{49992D9E-6A9E-49BD-9382-AE6B8C2E20FB}" type="pres">
      <dgm:prSet presAssocID="{B2D1B5E7-972C-4D1F-B1A1-5989EFDF9C4F}" presName="negativeSpace" presStyleCnt="0"/>
      <dgm:spPr/>
    </dgm:pt>
    <dgm:pt modelId="{4F96DBC9-AD57-4C26-A981-92166A168E6D}" type="pres">
      <dgm:prSet presAssocID="{B2D1B5E7-972C-4D1F-B1A1-5989EFDF9C4F}" presName="childText" presStyleLbl="conFgAcc1" presStyleIdx="2" presStyleCnt="4">
        <dgm:presLayoutVars>
          <dgm:bulletEnabled val="1"/>
        </dgm:presLayoutVars>
      </dgm:prSet>
      <dgm:spPr/>
    </dgm:pt>
    <dgm:pt modelId="{16763B4B-56B3-4E3E-8D9B-55B1EFB6D7B4}" type="pres">
      <dgm:prSet presAssocID="{82843CD5-AA77-4C3F-8E07-4A2A6B04F9A5}" presName="spaceBetweenRectangles" presStyleCnt="0"/>
      <dgm:spPr/>
    </dgm:pt>
    <dgm:pt modelId="{B89F6F5A-BC34-4984-8C41-6AACA530686A}" type="pres">
      <dgm:prSet presAssocID="{1E1BF491-5FC2-463D-8EB4-5D6C48702B4B}" presName="parentLin" presStyleCnt="0"/>
      <dgm:spPr/>
    </dgm:pt>
    <dgm:pt modelId="{5139FC23-5123-4D94-B848-77B1A46A83E4}" type="pres">
      <dgm:prSet presAssocID="{1E1BF491-5FC2-463D-8EB4-5D6C48702B4B}" presName="parentLeftMargin" presStyleLbl="node1" presStyleIdx="2" presStyleCnt="4"/>
      <dgm:spPr/>
    </dgm:pt>
    <dgm:pt modelId="{B64620CA-24D9-400C-8BA0-782177164941}" type="pres">
      <dgm:prSet presAssocID="{1E1BF491-5FC2-463D-8EB4-5D6C48702B4B}" presName="parentText" presStyleLbl="node1" presStyleIdx="3" presStyleCnt="4">
        <dgm:presLayoutVars>
          <dgm:chMax val="0"/>
          <dgm:bulletEnabled val="1"/>
        </dgm:presLayoutVars>
      </dgm:prSet>
      <dgm:spPr/>
    </dgm:pt>
    <dgm:pt modelId="{FB0CAA2B-AF71-488F-B9B1-B18E46588DF6}" type="pres">
      <dgm:prSet presAssocID="{1E1BF491-5FC2-463D-8EB4-5D6C48702B4B}" presName="negativeSpace" presStyleCnt="0"/>
      <dgm:spPr/>
    </dgm:pt>
    <dgm:pt modelId="{F88527B2-2406-4E6F-A017-C1E7F1163A73}" type="pres">
      <dgm:prSet presAssocID="{1E1BF491-5FC2-463D-8EB4-5D6C48702B4B}" presName="childText" presStyleLbl="conFgAcc1" presStyleIdx="3" presStyleCnt="4">
        <dgm:presLayoutVars>
          <dgm:bulletEnabled val="1"/>
        </dgm:presLayoutVars>
      </dgm:prSet>
      <dgm:spPr/>
    </dgm:pt>
  </dgm:ptLst>
  <dgm:cxnLst>
    <dgm:cxn modelId="{8669C90A-4536-487D-AF1D-FDE13AA9C2D1}" type="presOf" srcId="{DE3A6C31-9931-4260-87FE-CD8BAE1866B8}" destId="{31C2BA26-5EC1-4EB5-AF60-CD7A4E65F898}" srcOrd="1" destOrd="0" presId="urn:microsoft.com/office/officeart/2005/8/layout/list1"/>
    <dgm:cxn modelId="{45F0D030-9D7B-471F-848B-847969BED097}" srcId="{32603D49-0F66-45F3-B7AC-D4C575902838}" destId="{31281C29-6F40-44CE-B138-C7E910F93A2D}" srcOrd="1" destOrd="0" parTransId="{4682BFE7-B7A3-4D5D-9F17-269D8DE9FD89}" sibTransId="{C0AB6235-DF66-4263-8C8A-3EA49AA4FDF1}"/>
    <dgm:cxn modelId="{4B5F9F32-46C0-4C64-92B6-F95740935AC6}" type="presOf" srcId="{B2D1B5E7-972C-4D1F-B1A1-5989EFDF9C4F}" destId="{992D9E2A-F3D1-480D-BE6E-C78D3FE4A631}" srcOrd="0" destOrd="0" presId="urn:microsoft.com/office/officeart/2005/8/layout/list1"/>
    <dgm:cxn modelId="{ECDF4866-10DF-4795-93AB-1055BEA673C6}" type="presOf" srcId="{31281C29-6F40-44CE-B138-C7E910F93A2D}" destId="{71BEC716-47DE-4181-A653-3460C544AADC}" srcOrd="0" destOrd="0" presId="urn:microsoft.com/office/officeart/2005/8/layout/list1"/>
    <dgm:cxn modelId="{B394515A-4E72-444B-B5B7-DE9ED4CBAE29}" type="presOf" srcId="{1E1BF491-5FC2-463D-8EB4-5D6C48702B4B}" destId="{5139FC23-5123-4D94-B848-77B1A46A83E4}" srcOrd="0" destOrd="0" presId="urn:microsoft.com/office/officeart/2005/8/layout/list1"/>
    <dgm:cxn modelId="{D8A425A3-A547-4047-B1C7-10F87E35E8F0}" srcId="{32603D49-0F66-45F3-B7AC-D4C575902838}" destId="{DE3A6C31-9931-4260-87FE-CD8BAE1866B8}" srcOrd="0" destOrd="0" parTransId="{D39CC6B5-366C-46B0-8C4F-358E266802F4}" sibTransId="{D45A2FC1-947C-4B55-91E4-68A189F56356}"/>
    <dgm:cxn modelId="{FCBC95A7-D449-4F62-B7CB-81A4C3370AE5}" type="presOf" srcId="{B2D1B5E7-972C-4D1F-B1A1-5989EFDF9C4F}" destId="{26BE6582-BCB2-4266-9A69-134C5F2D3506}" srcOrd="1" destOrd="0" presId="urn:microsoft.com/office/officeart/2005/8/layout/list1"/>
    <dgm:cxn modelId="{201F87B0-5777-4BF0-8F74-6A4270F641F8}" type="presOf" srcId="{1E1BF491-5FC2-463D-8EB4-5D6C48702B4B}" destId="{B64620CA-24D9-400C-8BA0-782177164941}" srcOrd="1" destOrd="0" presId="urn:microsoft.com/office/officeart/2005/8/layout/list1"/>
    <dgm:cxn modelId="{5A29ABBC-BA9F-4745-B0BB-0F3CA755576D}" type="presOf" srcId="{32603D49-0F66-45F3-B7AC-D4C575902838}" destId="{077D1BC0-1CE3-4C55-83AE-798AF7056CA6}" srcOrd="0" destOrd="0" presId="urn:microsoft.com/office/officeart/2005/8/layout/list1"/>
    <dgm:cxn modelId="{5B50A8C8-7718-4F8C-83B7-407023DEC60B}" type="presOf" srcId="{DE3A6C31-9931-4260-87FE-CD8BAE1866B8}" destId="{D47C204B-8136-4282-A90B-9467B285C9D7}" srcOrd="0" destOrd="0" presId="urn:microsoft.com/office/officeart/2005/8/layout/list1"/>
    <dgm:cxn modelId="{665781E3-1CBF-4770-8FFF-9D4BF628F700}" srcId="{32603D49-0F66-45F3-B7AC-D4C575902838}" destId="{1E1BF491-5FC2-463D-8EB4-5D6C48702B4B}" srcOrd="3" destOrd="0" parTransId="{F60496CB-379C-4907-B858-17EA2F00ED2D}" sibTransId="{A9CD9818-E10C-449D-9503-400AEBD441D6}"/>
    <dgm:cxn modelId="{055BFAEA-2427-4BCC-8AA3-5B088A978DA2}" type="presOf" srcId="{31281C29-6F40-44CE-B138-C7E910F93A2D}" destId="{43F35AEE-F9C8-4392-AF1F-C18F7570C6CA}" srcOrd="1" destOrd="0" presId="urn:microsoft.com/office/officeart/2005/8/layout/list1"/>
    <dgm:cxn modelId="{FD664DEB-22E4-4A1B-96F8-1617EC8AA4A2}" srcId="{32603D49-0F66-45F3-B7AC-D4C575902838}" destId="{B2D1B5E7-972C-4D1F-B1A1-5989EFDF9C4F}" srcOrd="2" destOrd="0" parTransId="{FDC1ADCE-5FD1-43B5-8C95-01AF2812F20E}" sibTransId="{82843CD5-AA77-4C3F-8E07-4A2A6B04F9A5}"/>
    <dgm:cxn modelId="{D4B8711B-1D7D-4B16-ADF5-C9D56F638B02}" type="presParOf" srcId="{077D1BC0-1CE3-4C55-83AE-798AF7056CA6}" destId="{A2F6AFA9-DCC1-46E5-8B66-F00D12672336}" srcOrd="0" destOrd="0" presId="urn:microsoft.com/office/officeart/2005/8/layout/list1"/>
    <dgm:cxn modelId="{D1F0405F-B0FF-4B36-9738-19C9DF29CA67}" type="presParOf" srcId="{A2F6AFA9-DCC1-46E5-8B66-F00D12672336}" destId="{D47C204B-8136-4282-A90B-9467B285C9D7}" srcOrd="0" destOrd="0" presId="urn:microsoft.com/office/officeart/2005/8/layout/list1"/>
    <dgm:cxn modelId="{46DAFD63-ED6E-44AA-83D3-5571F9C2DABE}" type="presParOf" srcId="{A2F6AFA9-DCC1-46E5-8B66-F00D12672336}" destId="{31C2BA26-5EC1-4EB5-AF60-CD7A4E65F898}" srcOrd="1" destOrd="0" presId="urn:microsoft.com/office/officeart/2005/8/layout/list1"/>
    <dgm:cxn modelId="{A655C084-D382-46EE-A76A-14703A29CF7A}" type="presParOf" srcId="{077D1BC0-1CE3-4C55-83AE-798AF7056CA6}" destId="{A63EDEFA-7B90-4707-8622-ECE0708D1865}" srcOrd="1" destOrd="0" presId="urn:microsoft.com/office/officeart/2005/8/layout/list1"/>
    <dgm:cxn modelId="{68AE7830-4868-408D-88D4-B187D49BC1AA}" type="presParOf" srcId="{077D1BC0-1CE3-4C55-83AE-798AF7056CA6}" destId="{F7C8A1EE-4088-4EE9-BD6A-5DF9A26178A8}" srcOrd="2" destOrd="0" presId="urn:microsoft.com/office/officeart/2005/8/layout/list1"/>
    <dgm:cxn modelId="{1CBF5BBD-7AFD-4440-B2A0-FDA9C7A9729A}" type="presParOf" srcId="{077D1BC0-1CE3-4C55-83AE-798AF7056CA6}" destId="{540ABD20-02EB-4687-8003-F4C2B139C252}" srcOrd="3" destOrd="0" presId="urn:microsoft.com/office/officeart/2005/8/layout/list1"/>
    <dgm:cxn modelId="{4D50E7B6-BCB7-4557-83AA-0C8CD0EA150D}" type="presParOf" srcId="{077D1BC0-1CE3-4C55-83AE-798AF7056CA6}" destId="{5186A1FA-D7C7-40FC-BEE8-07E75CB1E674}" srcOrd="4" destOrd="0" presId="urn:microsoft.com/office/officeart/2005/8/layout/list1"/>
    <dgm:cxn modelId="{7C1F7387-B4B8-4B6D-B9EA-966948FBB0D3}" type="presParOf" srcId="{5186A1FA-D7C7-40FC-BEE8-07E75CB1E674}" destId="{71BEC716-47DE-4181-A653-3460C544AADC}" srcOrd="0" destOrd="0" presId="urn:microsoft.com/office/officeart/2005/8/layout/list1"/>
    <dgm:cxn modelId="{5B4E50E1-D7A2-436E-B514-845C1BF71D20}" type="presParOf" srcId="{5186A1FA-D7C7-40FC-BEE8-07E75CB1E674}" destId="{43F35AEE-F9C8-4392-AF1F-C18F7570C6CA}" srcOrd="1" destOrd="0" presId="urn:microsoft.com/office/officeart/2005/8/layout/list1"/>
    <dgm:cxn modelId="{5A759BC1-D1A4-40AB-8CA1-CBCB2C263689}" type="presParOf" srcId="{077D1BC0-1CE3-4C55-83AE-798AF7056CA6}" destId="{F8243923-A608-4F08-A159-219563E0A8CC}" srcOrd="5" destOrd="0" presId="urn:microsoft.com/office/officeart/2005/8/layout/list1"/>
    <dgm:cxn modelId="{019AD195-92B2-4331-A50A-C2B50148703D}" type="presParOf" srcId="{077D1BC0-1CE3-4C55-83AE-798AF7056CA6}" destId="{CBBD3593-D115-4949-B439-FE2BFF1B8972}" srcOrd="6" destOrd="0" presId="urn:microsoft.com/office/officeart/2005/8/layout/list1"/>
    <dgm:cxn modelId="{AADC294C-D29C-4CC8-908B-4B9BAFFF0E37}" type="presParOf" srcId="{077D1BC0-1CE3-4C55-83AE-798AF7056CA6}" destId="{96645C92-5C03-4A27-9C16-272A97186E47}" srcOrd="7" destOrd="0" presId="urn:microsoft.com/office/officeart/2005/8/layout/list1"/>
    <dgm:cxn modelId="{4DDCE3A9-C27C-4987-A500-4A5587AB5D04}" type="presParOf" srcId="{077D1BC0-1CE3-4C55-83AE-798AF7056CA6}" destId="{D700103A-C148-4311-871A-918511FFA7F1}" srcOrd="8" destOrd="0" presId="urn:microsoft.com/office/officeart/2005/8/layout/list1"/>
    <dgm:cxn modelId="{557F3BD6-341F-4F7F-926E-ED5D83EDAC22}" type="presParOf" srcId="{D700103A-C148-4311-871A-918511FFA7F1}" destId="{992D9E2A-F3D1-480D-BE6E-C78D3FE4A631}" srcOrd="0" destOrd="0" presId="urn:microsoft.com/office/officeart/2005/8/layout/list1"/>
    <dgm:cxn modelId="{73915BAC-620C-4965-91B9-E4B5E772DA81}" type="presParOf" srcId="{D700103A-C148-4311-871A-918511FFA7F1}" destId="{26BE6582-BCB2-4266-9A69-134C5F2D3506}" srcOrd="1" destOrd="0" presId="urn:microsoft.com/office/officeart/2005/8/layout/list1"/>
    <dgm:cxn modelId="{134EE6A2-1C3E-44FD-B0C0-DEEFADCD0A54}" type="presParOf" srcId="{077D1BC0-1CE3-4C55-83AE-798AF7056CA6}" destId="{49992D9E-6A9E-49BD-9382-AE6B8C2E20FB}" srcOrd="9" destOrd="0" presId="urn:microsoft.com/office/officeart/2005/8/layout/list1"/>
    <dgm:cxn modelId="{ECE460E7-EA91-4003-9805-1D0560297639}" type="presParOf" srcId="{077D1BC0-1CE3-4C55-83AE-798AF7056CA6}" destId="{4F96DBC9-AD57-4C26-A981-92166A168E6D}" srcOrd="10" destOrd="0" presId="urn:microsoft.com/office/officeart/2005/8/layout/list1"/>
    <dgm:cxn modelId="{AF312055-8649-494F-8CDB-F5DD2224E18F}" type="presParOf" srcId="{077D1BC0-1CE3-4C55-83AE-798AF7056CA6}" destId="{16763B4B-56B3-4E3E-8D9B-55B1EFB6D7B4}" srcOrd="11" destOrd="0" presId="urn:microsoft.com/office/officeart/2005/8/layout/list1"/>
    <dgm:cxn modelId="{949DEB38-1529-4631-9D73-0F32EC20BF8B}" type="presParOf" srcId="{077D1BC0-1CE3-4C55-83AE-798AF7056CA6}" destId="{B89F6F5A-BC34-4984-8C41-6AACA530686A}" srcOrd="12" destOrd="0" presId="urn:microsoft.com/office/officeart/2005/8/layout/list1"/>
    <dgm:cxn modelId="{E7E789B6-6568-4620-B17F-3CE684DE77C0}" type="presParOf" srcId="{B89F6F5A-BC34-4984-8C41-6AACA530686A}" destId="{5139FC23-5123-4D94-B848-77B1A46A83E4}" srcOrd="0" destOrd="0" presId="urn:microsoft.com/office/officeart/2005/8/layout/list1"/>
    <dgm:cxn modelId="{CAB51CF4-8166-4BA8-AFD4-45F2F306481C}" type="presParOf" srcId="{B89F6F5A-BC34-4984-8C41-6AACA530686A}" destId="{B64620CA-24D9-400C-8BA0-782177164941}" srcOrd="1" destOrd="0" presId="urn:microsoft.com/office/officeart/2005/8/layout/list1"/>
    <dgm:cxn modelId="{64D73148-E1FA-44F7-BFEE-3763E8DACEC1}" type="presParOf" srcId="{077D1BC0-1CE3-4C55-83AE-798AF7056CA6}" destId="{FB0CAA2B-AF71-488F-B9B1-B18E46588DF6}" srcOrd="13" destOrd="0" presId="urn:microsoft.com/office/officeart/2005/8/layout/list1"/>
    <dgm:cxn modelId="{6C41655A-418F-4370-8775-E261A8CFE251}" type="presParOf" srcId="{077D1BC0-1CE3-4C55-83AE-798AF7056CA6}" destId="{F88527B2-2406-4E6F-A017-C1E7F1163A73}"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0D9FB4-DD8E-47B1-A48D-07F68EC2BC4C}" type="doc">
      <dgm:prSet loTypeId="urn:microsoft.com/office/officeart/2005/8/layout/bList2" loCatId="list" qsTypeId="urn:microsoft.com/office/officeart/2005/8/quickstyle/simple1" qsCatId="simple" csTypeId="urn:microsoft.com/office/officeart/2005/8/colors/accent6_3" csCatId="accent6" phldr="1"/>
      <dgm:spPr/>
    </dgm:pt>
    <dgm:pt modelId="{1251DBCE-42DD-4F5E-B810-FD79AE23E982}">
      <dgm:prSet phldrT="[Texto]"/>
      <dgm:spPr/>
      <dgm:t>
        <a:bodyPr/>
        <a:lstStyle/>
        <a:p>
          <a:endParaRPr lang="es-MX" dirty="0"/>
        </a:p>
      </dgm:t>
    </dgm:pt>
    <dgm:pt modelId="{574A61FC-B936-4037-88C1-BE5E47E313FF}" type="parTrans" cxnId="{EB47BC67-A74B-4FFD-937E-8747471B0215}">
      <dgm:prSet/>
      <dgm:spPr/>
      <dgm:t>
        <a:bodyPr/>
        <a:lstStyle/>
        <a:p>
          <a:endParaRPr lang="es-MX"/>
        </a:p>
      </dgm:t>
    </dgm:pt>
    <dgm:pt modelId="{36C45D64-B51D-4F61-B40C-03E88C45CBF3}" type="sibTrans" cxnId="{EB47BC67-A74B-4FFD-937E-8747471B0215}">
      <dgm:prSet/>
      <dgm:spPr/>
      <dgm:t>
        <a:bodyPr/>
        <a:lstStyle/>
        <a:p>
          <a:endParaRPr lang="es-MX"/>
        </a:p>
      </dgm:t>
    </dgm:pt>
    <dgm:pt modelId="{22EAC672-4809-4538-B021-E32D2A499653}">
      <dgm:prSet phldrT="[Texto]"/>
      <dgm:spPr/>
      <dgm:t>
        <a:bodyPr/>
        <a:lstStyle/>
        <a:p>
          <a:endParaRPr lang="es-MX" dirty="0"/>
        </a:p>
      </dgm:t>
    </dgm:pt>
    <dgm:pt modelId="{4A68D117-6EFC-4FB5-8684-1A6846284635}" type="parTrans" cxnId="{04CB2C24-9F5F-42DC-8436-8B9AAA9AC8E4}">
      <dgm:prSet/>
      <dgm:spPr/>
      <dgm:t>
        <a:bodyPr/>
        <a:lstStyle/>
        <a:p>
          <a:endParaRPr lang="es-MX"/>
        </a:p>
      </dgm:t>
    </dgm:pt>
    <dgm:pt modelId="{9375A3A8-6B0F-4372-8DEB-085714EACF7E}" type="sibTrans" cxnId="{04CB2C24-9F5F-42DC-8436-8B9AAA9AC8E4}">
      <dgm:prSet/>
      <dgm:spPr/>
      <dgm:t>
        <a:bodyPr/>
        <a:lstStyle/>
        <a:p>
          <a:endParaRPr lang="es-MX"/>
        </a:p>
      </dgm:t>
    </dgm:pt>
    <dgm:pt modelId="{09958751-0806-49F9-A0EE-6D01C67C467F}">
      <dgm:prSet/>
      <dgm:spPr/>
      <dgm:t>
        <a:bodyPr/>
        <a:lstStyle/>
        <a:p>
          <a:endParaRPr lang="es-MX"/>
        </a:p>
      </dgm:t>
    </dgm:pt>
    <dgm:pt modelId="{F64FB3B7-61FD-4DFE-A18A-2E69AF85D30E}" type="parTrans" cxnId="{6F5ED9DA-6DAE-4644-97BA-51EEF03DCE01}">
      <dgm:prSet/>
      <dgm:spPr/>
      <dgm:t>
        <a:bodyPr/>
        <a:lstStyle/>
        <a:p>
          <a:endParaRPr lang="es-MX"/>
        </a:p>
      </dgm:t>
    </dgm:pt>
    <dgm:pt modelId="{AC2D3AC3-76B0-4E20-9843-8FFD9220EE66}" type="sibTrans" cxnId="{6F5ED9DA-6DAE-4644-97BA-51EEF03DCE01}">
      <dgm:prSet/>
      <dgm:spPr/>
      <dgm:t>
        <a:bodyPr/>
        <a:lstStyle/>
        <a:p>
          <a:endParaRPr lang="es-MX"/>
        </a:p>
      </dgm:t>
    </dgm:pt>
    <dgm:pt modelId="{66341D7C-874C-4642-AFEB-4D3C82D77313}" type="pres">
      <dgm:prSet presAssocID="{330D9FB4-DD8E-47B1-A48D-07F68EC2BC4C}" presName="diagram" presStyleCnt="0">
        <dgm:presLayoutVars>
          <dgm:dir/>
          <dgm:animLvl val="lvl"/>
          <dgm:resizeHandles val="exact"/>
        </dgm:presLayoutVars>
      </dgm:prSet>
      <dgm:spPr/>
    </dgm:pt>
    <dgm:pt modelId="{DECEB71C-CC77-4C7C-B7A6-D5BD44712A09}" type="pres">
      <dgm:prSet presAssocID="{1251DBCE-42DD-4F5E-B810-FD79AE23E982}" presName="compNode" presStyleCnt="0"/>
      <dgm:spPr/>
    </dgm:pt>
    <dgm:pt modelId="{2F0624C0-BB6B-45DA-A19E-5EC29931A668}" type="pres">
      <dgm:prSet presAssocID="{1251DBCE-42DD-4F5E-B810-FD79AE23E982}" presName="childRect" presStyleLbl="bgAcc1" presStyleIdx="0" presStyleCnt="2">
        <dgm:presLayoutVars>
          <dgm:bulletEnabled val="1"/>
        </dgm:presLayoutVars>
      </dgm:prSet>
      <dgm:spPr/>
    </dgm:pt>
    <dgm:pt modelId="{A08B8806-E971-4A18-AD73-6388CFD4E88E}" type="pres">
      <dgm:prSet presAssocID="{1251DBCE-42DD-4F5E-B810-FD79AE23E982}" presName="parentText" presStyleLbl="node1" presStyleIdx="0" presStyleCnt="0">
        <dgm:presLayoutVars>
          <dgm:chMax val="0"/>
          <dgm:bulletEnabled val="1"/>
        </dgm:presLayoutVars>
      </dgm:prSet>
      <dgm:spPr/>
    </dgm:pt>
    <dgm:pt modelId="{AC726659-32B8-499B-A3E8-D0737472BDC0}" type="pres">
      <dgm:prSet presAssocID="{1251DBCE-42DD-4F5E-B810-FD79AE23E982}" presName="parentRect" presStyleLbl="alignNode1" presStyleIdx="0" presStyleCnt="2"/>
      <dgm:spPr/>
    </dgm:pt>
    <dgm:pt modelId="{C45352F0-6FD4-4CF5-B37E-A4FAD2EC7E25}" type="pres">
      <dgm:prSet presAssocID="{1251DBCE-42DD-4F5E-B810-FD79AE23E982}"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rfil de mujer con relleno sólido"/>
        </a:ext>
      </dgm:extLst>
    </dgm:pt>
    <dgm:pt modelId="{724B1660-88B4-45F5-8EF6-760C22925ED9}" type="pres">
      <dgm:prSet presAssocID="{36C45D64-B51D-4F61-B40C-03E88C45CBF3}" presName="sibTrans" presStyleLbl="sibTrans2D1" presStyleIdx="0" presStyleCnt="0"/>
      <dgm:spPr/>
    </dgm:pt>
    <dgm:pt modelId="{B9987C77-F29C-4D1B-856D-AC76A3BEE3EE}" type="pres">
      <dgm:prSet presAssocID="{22EAC672-4809-4538-B021-E32D2A499653}" presName="compNode" presStyleCnt="0"/>
      <dgm:spPr/>
    </dgm:pt>
    <dgm:pt modelId="{C898136A-03FE-4026-96C9-4F7E405277DF}" type="pres">
      <dgm:prSet presAssocID="{22EAC672-4809-4538-B021-E32D2A499653}" presName="childRect" presStyleLbl="bgAcc1" presStyleIdx="1" presStyleCnt="2" custLinFactNeighborX="815" custLinFactNeighborY="-616">
        <dgm:presLayoutVars>
          <dgm:bulletEnabled val="1"/>
        </dgm:presLayoutVars>
      </dgm:prSet>
      <dgm:spPr/>
    </dgm:pt>
    <dgm:pt modelId="{5E071ABF-E09B-4100-87B9-78467224E3DD}" type="pres">
      <dgm:prSet presAssocID="{22EAC672-4809-4538-B021-E32D2A499653}" presName="parentText" presStyleLbl="node1" presStyleIdx="0" presStyleCnt="0">
        <dgm:presLayoutVars>
          <dgm:chMax val="0"/>
          <dgm:bulletEnabled val="1"/>
        </dgm:presLayoutVars>
      </dgm:prSet>
      <dgm:spPr/>
    </dgm:pt>
    <dgm:pt modelId="{C52C17D0-B185-4977-85A3-29C36DD3A98F}" type="pres">
      <dgm:prSet presAssocID="{22EAC672-4809-4538-B021-E32D2A499653}" presName="parentRect" presStyleLbl="alignNode1" presStyleIdx="1" presStyleCnt="2"/>
      <dgm:spPr/>
    </dgm:pt>
    <dgm:pt modelId="{4571C18F-5FDC-41B2-BAD3-82F21869527E}" type="pres">
      <dgm:prSet presAssocID="{22EAC672-4809-4538-B021-E32D2A499653}" presName="adorn" presStyleLbl="fgAccFollow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rfil de hombre con relleno sólido"/>
        </a:ext>
      </dgm:extLst>
    </dgm:pt>
  </dgm:ptLst>
  <dgm:cxnLst>
    <dgm:cxn modelId="{E95DBE1E-8DED-410D-87EB-1B7F66860A27}" type="presOf" srcId="{09958751-0806-49F9-A0EE-6D01C67C467F}" destId="{2F0624C0-BB6B-45DA-A19E-5EC29931A668}" srcOrd="0" destOrd="0" presId="urn:microsoft.com/office/officeart/2005/8/layout/bList2"/>
    <dgm:cxn modelId="{04CB2C24-9F5F-42DC-8436-8B9AAA9AC8E4}" srcId="{330D9FB4-DD8E-47B1-A48D-07F68EC2BC4C}" destId="{22EAC672-4809-4538-B021-E32D2A499653}" srcOrd="1" destOrd="0" parTransId="{4A68D117-6EFC-4FB5-8684-1A6846284635}" sibTransId="{9375A3A8-6B0F-4372-8DEB-085714EACF7E}"/>
    <dgm:cxn modelId="{97D77C27-C89F-4693-887C-C28B4672CE1A}" type="presOf" srcId="{22EAC672-4809-4538-B021-E32D2A499653}" destId="{C52C17D0-B185-4977-85A3-29C36DD3A98F}" srcOrd="1" destOrd="0" presId="urn:microsoft.com/office/officeart/2005/8/layout/bList2"/>
    <dgm:cxn modelId="{E7FBD02A-67F2-4527-894D-100151BD7800}" type="presOf" srcId="{22EAC672-4809-4538-B021-E32D2A499653}" destId="{5E071ABF-E09B-4100-87B9-78467224E3DD}" srcOrd="0" destOrd="0" presId="urn:microsoft.com/office/officeart/2005/8/layout/bList2"/>
    <dgm:cxn modelId="{EB47BC67-A74B-4FFD-937E-8747471B0215}" srcId="{330D9FB4-DD8E-47B1-A48D-07F68EC2BC4C}" destId="{1251DBCE-42DD-4F5E-B810-FD79AE23E982}" srcOrd="0" destOrd="0" parTransId="{574A61FC-B936-4037-88C1-BE5E47E313FF}" sibTransId="{36C45D64-B51D-4F61-B40C-03E88C45CBF3}"/>
    <dgm:cxn modelId="{7B4A317C-1372-4719-A90B-0259FF6EFAE0}" type="presOf" srcId="{36C45D64-B51D-4F61-B40C-03E88C45CBF3}" destId="{724B1660-88B4-45F5-8EF6-760C22925ED9}" srcOrd="0" destOrd="0" presId="urn:microsoft.com/office/officeart/2005/8/layout/bList2"/>
    <dgm:cxn modelId="{6FC3E2B5-6489-4BCF-9CCB-2C3E2CBD2571}" type="presOf" srcId="{1251DBCE-42DD-4F5E-B810-FD79AE23E982}" destId="{A08B8806-E971-4A18-AD73-6388CFD4E88E}" srcOrd="0" destOrd="0" presId="urn:microsoft.com/office/officeart/2005/8/layout/bList2"/>
    <dgm:cxn modelId="{2EE69BC4-D0E5-4D34-ACAB-DCE00A25EB05}" type="presOf" srcId="{330D9FB4-DD8E-47B1-A48D-07F68EC2BC4C}" destId="{66341D7C-874C-4642-AFEB-4D3C82D77313}" srcOrd="0" destOrd="0" presId="urn:microsoft.com/office/officeart/2005/8/layout/bList2"/>
    <dgm:cxn modelId="{6F5ED9DA-6DAE-4644-97BA-51EEF03DCE01}" srcId="{1251DBCE-42DD-4F5E-B810-FD79AE23E982}" destId="{09958751-0806-49F9-A0EE-6D01C67C467F}" srcOrd="0" destOrd="0" parTransId="{F64FB3B7-61FD-4DFE-A18A-2E69AF85D30E}" sibTransId="{AC2D3AC3-76B0-4E20-9843-8FFD9220EE66}"/>
    <dgm:cxn modelId="{28673ADC-4BF6-4E00-AD2D-7B7C4853EA25}" type="presOf" srcId="{1251DBCE-42DD-4F5E-B810-FD79AE23E982}" destId="{AC726659-32B8-499B-A3E8-D0737472BDC0}" srcOrd="1" destOrd="0" presId="urn:microsoft.com/office/officeart/2005/8/layout/bList2"/>
    <dgm:cxn modelId="{3D931952-461B-4121-B93B-97C542C8875D}" type="presParOf" srcId="{66341D7C-874C-4642-AFEB-4D3C82D77313}" destId="{DECEB71C-CC77-4C7C-B7A6-D5BD44712A09}" srcOrd="0" destOrd="0" presId="urn:microsoft.com/office/officeart/2005/8/layout/bList2"/>
    <dgm:cxn modelId="{7A2A813D-0501-4219-A570-F86671C4F443}" type="presParOf" srcId="{DECEB71C-CC77-4C7C-B7A6-D5BD44712A09}" destId="{2F0624C0-BB6B-45DA-A19E-5EC29931A668}" srcOrd="0" destOrd="0" presId="urn:microsoft.com/office/officeart/2005/8/layout/bList2"/>
    <dgm:cxn modelId="{1C587A4F-A137-4601-B799-C3825C7C17DA}" type="presParOf" srcId="{DECEB71C-CC77-4C7C-B7A6-D5BD44712A09}" destId="{A08B8806-E971-4A18-AD73-6388CFD4E88E}" srcOrd="1" destOrd="0" presId="urn:microsoft.com/office/officeart/2005/8/layout/bList2"/>
    <dgm:cxn modelId="{D6AA3376-1D1A-4587-9357-3C6827C81794}" type="presParOf" srcId="{DECEB71C-CC77-4C7C-B7A6-D5BD44712A09}" destId="{AC726659-32B8-499B-A3E8-D0737472BDC0}" srcOrd="2" destOrd="0" presId="urn:microsoft.com/office/officeart/2005/8/layout/bList2"/>
    <dgm:cxn modelId="{00A628AD-BC0C-418B-AE3B-26162CF160C7}" type="presParOf" srcId="{DECEB71C-CC77-4C7C-B7A6-D5BD44712A09}" destId="{C45352F0-6FD4-4CF5-B37E-A4FAD2EC7E25}" srcOrd="3" destOrd="0" presId="urn:microsoft.com/office/officeart/2005/8/layout/bList2"/>
    <dgm:cxn modelId="{D070BFFF-5F61-48A1-9486-B43603D90226}" type="presParOf" srcId="{66341D7C-874C-4642-AFEB-4D3C82D77313}" destId="{724B1660-88B4-45F5-8EF6-760C22925ED9}" srcOrd="1" destOrd="0" presId="urn:microsoft.com/office/officeart/2005/8/layout/bList2"/>
    <dgm:cxn modelId="{C1BD6547-A10B-4807-9743-C2C2ED2F78B4}" type="presParOf" srcId="{66341D7C-874C-4642-AFEB-4D3C82D77313}" destId="{B9987C77-F29C-4D1B-856D-AC76A3BEE3EE}" srcOrd="2" destOrd="0" presId="urn:microsoft.com/office/officeart/2005/8/layout/bList2"/>
    <dgm:cxn modelId="{B3F4AA28-B939-4149-8F2C-0ED99E62E259}" type="presParOf" srcId="{B9987C77-F29C-4D1B-856D-AC76A3BEE3EE}" destId="{C898136A-03FE-4026-96C9-4F7E405277DF}" srcOrd="0" destOrd="0" presId="urn:microsoft.com/office/officeart/2005/8/layout/bList2"/>
    <dgm:cxn modelId="{EEFBC59F-7EBC-4BBB-9DCA-2E7739F5F1F2}" type="presParOf" srcId="{B9987C77-F29C-4D1B-856D-AC76A3BEE3EE}" destId="{5E071ABF-E09B-4100-87B9-78467224E3DD}" srcOrd="1" destOrd="0" presId="urn:microsoft.com/office/officeart/2005/8/layout/bList2"/>
    <dgm:cxn modelId="{CE470E69-6393-49B6-91CF-D2F4B5137BFC}" type="presParOf" srcId="{B9987C77-F29C-4D1B-856D-AC76A3BEE3EE}" destId="{C52C17D0-B185-4977-85A3-29C36DD3A98F}" srcOrd="2" destOrd="0" presId="urn:microsoft.com/office/officeart/2005/8/layout/bList2"/>
    <dgm:cxn modelId="{6509A79B-90BF-4747-B72B-A28F5D087BB7}" type="presParOf" srcId="{B9987C77-F29C-4D1B-856D-AC76A3BEE3EE}" destId="{4571C18F-5FDC-41B2-BAD3-82F21869527E}"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D9FB4-DD8E-47B1-A48D-07F68EC2BC4C}" type="doc">
      <dgm:prSet loTypeId="urn:microsoft.com/office/officeart/2005/8/layout/bList2" loCatId="list" qsTypeId="urn:microsoft.com/office/officeart/2005/8/quickstyle/simple1" qsCatId="simple" csTypeId="urn:microsoft.com/office/officeart/2005/8/colors/accent6_3" csCatId="accent6" phldr="1"/>
      <dgm:spPr/>
    </dgm:pt>
    <dgm:pt modelId="{1251DBCE-42DD-4F5E-B810-FD79AE23E982}">
      <dgm:prSet phldrT="[Texto]"/>
      <dgm:spPr/>
      <dgm:t>
        <a:bodyPr/>
        <a:lstStyle/>
        <a:p>
          <a:endParaRPr lang="es-MX" dirty="0"/>
        </a:p>
      </dgm:t>
    </dgm:pt>
    <dgm:pt modelId="{574A61FC-B936-4037-88C1-BE5E47E313FF}" type="parTrans" cxnId="{EB47BC67-A74B-4FFD-937E-8747471B0215}">
      <dgm:prSet/>
      <dgm:spPr/>
      <dgm:t>
        <a:bodyPr/>
        <a:lstStyle/>
        <a:p>
          <a:endParaRPr lang="es-MX"/>
        </a:p>
      </dgm:t>
    </dgm:pt>
    <dgm:pt modelId="{36C45D64-B51D-4F61-B40C-03E88C45CBF3}" type="sibTrans" cxnId="{EB47BC67-A74B-4FFD-937E-8747471B0215}">
      <dgm:prSet/>
      <dgm:spPr/>
      <dgm:t>
        <a:bodyPr/>
        <a:lstStyle/>
        <a:p>
          <a:endParaRPr lang="es-MX"/>
        </a:p>
      </dgm:t>
    </dgm:pt>
    <dgm:pt modelId="{22EAC672-4809-4538-B021-E32D2A499653}">
      <dgm:prSet phldrT="[Texto]"/>
      <dgm:spPr/>
      <dgm:t>
        <a:bodyPr/>
        <a:lstStyle/>
        <a:p>
          <a:endParaRPr lang="es-MX" dirty="0"/>
        </a:p>
      </dgm:t>
    </dgm:pt>
    <dgm:pt modelId="{4A68D117-6EFC-4FB5-8684-1A6846284635}" type="parTrans" cxnId="{04CB2C24-9F5F-42DC-8436-8B9AAA9AC8E4}">
      <dgm:prSet/>
      <dgm:spPr/>
      <dgm:t>
        <a:bodyPr/>
        <a:lstStyle/>
        <a:p>
          <a:endParaRPr lang="es-MX"/>
        </a:p>
      </dgm:t>
    </dgm:pt>
    <dgm:pt modelId="{9375A3A8-6B0F-4372-8DEB-085714EACF7E}" type="sibTrans" cxnId="{04CB2C24-9F5F-42DC-8436-8B9AAA9AC8E4}">
      <dgm:prSet/>
      <dgm:spPr/>
      <dgm:t>
        <a:bodyPr/>
        <a:lstStyle/>
        <a:p>
          <a:endParaRPr lang="es-MX"/>
        </a:p>
      </dgm:t>
    </dgm:pt>
    <dgm:pt modelId="{09958751-0806-49F9-A0EE-6D01C67C467F}">
      <dgm:prSet/>
      <dgm:spPr/>
      <dgm:t>
        <a:bodyPr/>
        <a:lstStyle/>
        <a:p>
          <a:endParaRPr lang="es-MX"/>
        </a:p>
      </dgm:t>
    </dgm:pt>
    <dgm:pt modelId="{F64FB3B7-61FD-4DFE-A18A-2E69AF85D30E}" type="parTrans" cxnId="{6F5ED9DA-6DAE-4644-97BA-51EEF03DCE01}">
      <dgm:prSet/>
      <dgm:spPr/>
      <dgm:t>
        <a:bodyPr/>
        <a:lstStyle/>
        <a:p>
          <a:endParaRPr lang="es-MX"/>
        </a:p>
      </dgm:t>
    </dgm:pt>
    <dgm:pt modelId="{AC2D3AC3-76B0-4E20-9843-8FFD9220EE66}" type="sibTrans" cxnId="{6F5ED9DA-6DAE-4644-97BA-51EEF03DCE01}">
      <dgm:prSet/>
      <dgm:spPr/>
      <dgm:t>
        <a:bodyPr/>
        <a:lstStyle/>
        <a:p>
          <a:endParaRPr lang="es-MX"/>
        </a:p>
      </dgm:t>
    </dgm:pt>
    <dgm:pt modelId="{66341D7C-874C-4642-AFEB-4D3C82D77313}" type="pres">
      <dgm:prSet presAssocID="{330D9FB4-DD8E-47B1-A48D-07F68EC2BC4C}" presName="diagram" presStyleCnt="0">
        <dgm:presLayoutVars>
          <dgm:dir/>
          <dgm:animLvl val="lvl"/>
          <dgm:resizeHandles val="exact"/>
        </dgm:presLayoutVars>
      </dgm:prSet>
      <dgm:spPr/>
    </dgm:pt>
    <dgm:pt modelId="{DECEB71C-CC77-4C7C-B7A6-D5BD44712A09}" type="pres">
      <dgm:prSet presAssocID="{1251DBCE-42DD-4F5E-B810-FD79AE23E982}" presName="compNode" presStyleCnt="0"/>
      <dgm:spPr/>
    </dgm:pt>
    <dgm:pt modelId="{2F0624C0-BB6B-45DA-A19E-5EC29931A668}" type="pres">
      <dgm:prSet presAssocID="{1251DBCE-42DD-4F5E-B810-FD79AE23E982}" presName="childRect" presStyleLbl="bgAcc1" presStyleIdx="0" presStyleCnt="2">
        <dgm:presLayoutVars>
          <dgm:bulletEnabled val="1"/>
        </dgm:presLayoutVars>
      </dgm:prSet>
      <dgm:spPr/>
    </dgm:pt>
    <dgm:pt modelId="{A08B8806-E971-4A18-AD73-6388CFD4E88E}" type="pres">
      <dgm:prSet presAssocID="{1251DBCE-42DD-4F5E-B810-FD79AE23E982}" presName="parentText" presStyleLbl="node1" presStyleIdx="0" presStyleCnt="0">
        <dgm:presLayoutVars>
          <dgm:chMax val="0"/>
          <dgm:bulletEnabled val="1"/>
        </dgm:presLayoutVars>
      </dgm:prSet>
      <dgm:spPr/>
    </dgm:pt>
    <dgm:pt modelId="{AC726659-32B8-499B-A3E8-D0737472BDC0}" type="pres">
      <dgm:prSet presAssocID="{1251DBCE-42DD-4F5E-B810-FD79AE23E982}" presName="parentRect" presStyleLbl="alignNode1" presStyleIdx="0" presStyleCnt="2"/>
      <dgm:spPr/>
    </dgm:pt>
    <dgm:pt modelId="{C45352F0-6FD4-4CF5-B37E-A4FAD2EC7E25}" type="pres">
      <dgm:prSet presAssocID="{1251DBCE-42DD-4F5E-B810-FD79AE23E982}"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rfil de mujer con relleno sólido"/>
        </a:ext>
      </dgm:extLst>
    </dgm:pt>
    <dgm:pt modelId="{724B1660-88B4-45F5-8EF6-760C22925ED9}" type="pres">
      <dgm:prSet presAssocID="{36C45D64-B51D-4F61-B40C-03E88C45CBF3}" presName="sibTrans" presStyleLbl="sibTrans2D1" presStyleIdx="0" presStyleCnt="0"/>
      <dgm:spPr/>
    </dgm:pt>
    <dgm:pt modelId="{B9987C77-F29C-4D1B-856D-AC76A3BEE3EE}" type="pres">
      <dgm:prSet presAssocID="{22EAC672-4809-4538-B021-E32D2A499653}" presName="compNode" presStyleCnt="0"/>
      <dgm:spPr/>
    </dgm:pt>
    <dgm:pt modelId="{C898136A-03FE-4026-96C9-4F7E405277DF}" type="pres">
      <dgm:prSet presAssocID="{22EAC672-4809-4538-B021-E32D2A499653}" presName="childRect" presStyleLbl="bgAcc1" presStyleIdx="1" presStyleCnt="2" custLinFactNeighborX="815" custLinFactNeighborY="-616">
        <dgm:presLayoutVars>
          <dgm:bulletEnabled val="1"/>
        </dgm:presLayoutVars>
      </dgm:prSet>
      <dgm:spPr/>
    </dgm:pt>
    <dgm:pt modelId="{5E071ABF-E09B-4100-87B9-78467224E3DD}" type="pres">
      <dgm:prSet presAssocID="{22EAC672-4809-4538-B021-E32D2A499653}" presName="parentText" presStyleLbl="node1" presStyleIdx="0" presStyleCnt="0">
        <dgm:presLayoutVars>
          <dgm:chMax val="0"/>
          <dgm:bulletEnabled val="1"/>
        </dgm:presLayoutVars>
      </dgm:prSet>
      <dgm:spPr/>
    </dgm:pt>
    <dgm:pt modelId="{C52C17D0-B185-4977-85A3-29C36DD3A98F}" type="pres">
      <dgm:prSet presAssocID="{22EAC672-4809-4538-B021-E32D2A499653}" presName="parentRect" presStyleLbl="alignNode1" presStyleIdx="1" presStyleCnt="2"/>
      <dgm:spPr/>
    </dgm:pt>
    <dgm:pt modelId="{4571C18F-5FDC-41B2-BAD3-82F21869527E}" type="pres">
      <dgm:prSet presAssocID="{22EAC672-4809-4538-B021-E32D2A499653}" presName="adorn" presStyleLbl="fgAccFollow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rfil de hombre con relleno sólido"/>
        </a:ext>
      </dgm:extLst>
    </dgm:pt>
  </dgm:ptLst>
  <dgm:cxnLst>
    <dgm:cxn modelId="{E95DBE1E-8DED-410D-87EB-1B7F66860A27}" type="presOf" srcId="{09958751-0806-49F9-A0EE-6D01C67C467F}" destId="{2F0624C0-BB6B-45DA-A19E-5EC29931A668}" srcOrd="0" destOrd="0" presId="urn:microsoft.com/office/officeart/2005/8/layout/bList2"/>
    <dgm:cxn modelId="{04CB2C24-9F5F-42DC-8436-8B9AAA9AC8E4}" srcId="{330D9FB4-DD8E-47B1-A48D-07F68EC2BC4C}" destId="{22EAC672-4809-4538-B021-E32D2A499653}" srcOrd="1" destOrd="0" parTransId="{4A68D117-6EFC-4FB5-8684-1A6846284635}" sibTransId="{9375A3A8-6B0F-4372-8DEB-085714EACF7E}"/>
    <dgm:cxn modelId="{97D77C27-C89F-4693-887C-C28B4672CE1A}" type="presOf" srcId="{22EAC672-4809-4538-B021-E32D2A499653}" destId="{C52C17D0-B185-4977-85A3-29C36DD3A98F}" srcOrd="1" destOrd="0" presId="urn:microsoft.com/office/officeart/2005/8/layout/bList2"/>
    <dgm:cxn modelId="{E7FBD02A-67F2-4527-894D-100151BD7800}" type="presOf" srcId="{22EAC672-4809-4538-B021-E32D2A499653}" destId="{5E071ABF-E09B-4100-87B9-78467224E3DD}" srcOrd="0" destOrd="0" presId="urn:microsoft.com/office/officeart/2005/8/layout/bList2"/>
    <dgm:cxn modelId="{EB47BC67-A74B-4FFD-937E-8747471B0215}" srcId="{330D9FB4-DD8E-47B1-A48D-07F68EC2BC4C}" destId="{1251DBCE-42DD-4F5E-B810-FD79AE23E982}" srcOrd="0" destOrd="0" parTransId="{574A61FC-B936-4037-88C1-BE5E47E313FF}" sibTransId="{36C45D64-B51D-4F61-B40C-03E88C45CBF3}"/>
    <dgm:cxn modelId="{7B4A317C-1372-4719-A90B-0259FF6EFAE0}" type="presOf" srcId="{36C45D64-B51D-4F61-B40C-03E88C45CBF3}" destId="{724B1660-88B4-45F5-8EF6-760C22925ED9}" srcOrd="0" destOrd="0" presId="urn:microsoft.com/office/officeart/2005/8/layout/bList2"/>
    <dgm:cxn modelId="{6FC3E2B5-6489-4BCF-9CCB-2C3E2CBD2571}" type="presOf" srcId="{1251DBCE-42DD-4F5E-B810-FD79AE23E982}" destId="{A08B8806-E971-4A18-AD73-6388CFD4E88E}" srcOrd="0" destOrd="0" presId="urn:microsoft.com/office/officeart/2005/8/layout/bList2"/>
    <dgm:cxn modelId="{2EE69BC4-D0E5-4D34-ACAB-DCE00A25EB05}" type="presOf" srcId="{330D9FB4-DD8E-47B1-A48D-07F68EC2BC4C}" destId="{66341D7C-874C-4642-AFEB-4D3C82D77313}" srcOrd="0" destOrd="0" presId="urn:microsoft.com/office/officeart/2005/8/layout/bList2"/>
    <dgm:cxn modelId="{6F5ED9DA-6DAE-4644-97BA-51EEF03DCE01}" srcId="{1251DBCE-42DD-4F5E-B810-FD79AE23E982}" destId="{09958751-0806-49F9-A0EE-6D01C67C467F}" srcOrd="0" destOrd="0" parTransId="{F64FB3B7-61FD-4DFE-A18A-2E69AF85D30E}" sibTransId="{AC2D3AC3-76B0-4E20-9843-8FFD9220EE66}"/>
    <dgm:cxn modelId="{28673ADC-4BF6-4E00-AD2D-7B7C4853EA25}" type="presOf" srcId="{1251DBCE-42DD-4F5E-B810-FD79AE23E982}" destId="{AC726659-32B8-499B-A3E8-D0737472BDC0}" srcOrd="1" destOrd="0" presId="urn:microsoft.com/office/officeart/2005/8/layout/bList2"/>
    <dgm:cxn modelId="{3D931952-461B-4121-B93B-97C542C8875D}" type="presParOf" srcId="{66341D7C-874C-4642-AFEB-4D3C82D77313}" destId="{DECEB71C-CC77-4C7C-B7A6-D5BD44712A09}" srcOrd="0" destOrd="0" presId="urn:microsoft.com/office/officeart/2005/8/layout/bList2"/>
    <dgm:cxn modelId="{7A2A813D-0501-4219-A570-F86671C4F443}" type="presParOf" srcId="{DECEB71C-CC77-4C7C-B7A6-D5BD44712A09}" destId="{2F0624C0-BB6B-45DA-A19E-5EC29931A668}" srcOrd="0" destOrd="0" presId="urn:microsoft.com/office/officeart/2005/8/layout/bList2"/>
    <dgm:cxn modelId="{1C587A4F-A137-4601-B799-C3825C7C17DA}" type="presParOf" srcId="{DECEB71C-CC77-4C7C-B7A6-D5BD44712A09}" destId="{A08B8806-E971-4A18-AD73-6388CFD4E88E}" srcOrd="1" destOrd="0" presId="urn:microsoft.com/office/officeart/2005/8/layout/bList2"/>
    <dgm:cxn modelId="{D6AA3376-1D1A-4587-9357-3C6827C81794}" type="presParOf" srcId="{DECEB71C-CC77-4C7C-B7A6-D5BD44712A09}" destId="{AC726659-32B8-499B-A3E8-D0737472BDC0}" srcOrd="2" destOrd="0" presId="urn:microsoft.com/office/officeart/2005/8/layout/bList2"/>
    <dgm:cxn modelId="{00A628AD-BC0C-418B-AE3B-26162CF160C7}" type="presParOf" srcId="{DECEB71C-CC77-4C7C-B7A6-D5BD44712A09}" destId="{C45352F0-6FD4-4CF5-B37E-A4FAD2EC7E25}" srcOrd="3" destOrd="0" presId="urn:microsoft.com/office/officeart/2005/8/layout/bList2"/>
    <dgm:cxn modelId="{D070BFFF-5F61-48A1-9486-B43603D90226}" type="presParOf" srcId="{66341D7C-874C-4642-AFEB-4D3C82D77313}" destId="{724B1660-88B4-45F5-8EF6-760C22925ED9}" srcOrd="1" destOrd="0" presId="urn:microsoft.com/office/officeart/2005/8/layout/bList2"/>
    <dgm:cxn modelId="{C1BD6547-A10B-4807-9743-C2C2ED2F78B4}" type="presParOf" srcId="{66341D7C-874C-4642-AFEB-4D3C82D77313}" destId="{B9987C77-F29C-4D1B-856D-AC76A3BEE3EE}" srcOrd="2" destOrd="0" presId="urn:microsoft.com/office/officeart/2005/8/layout/bList2"/>
    <dgm:cxn modelId="{B3F4AA28-B939-4149-8F2C-0ED99E62E259}" type="presParOf" srcId="{B9987C77-F29C-4D1B-856D-AC76A3BEE3EE}" destId="{C898136A-03FE-4026-96C9-4F7E405277DF}" srcOrd="0" destOrd="0" presId="urn:microsoft.com/office/officeart/2005/8/layout/bList2"/>
    <dgm:cxn modelId="{EEFBC59F-7EBC-4BBB-9DCA-2E7739F5F1F2}" type="presParOf" srcId="{B9987C77-F29C-4D1B-856D-AC76A3BEE3EE}" destId="{5E071ABF-E09B-4100-87B9-78467224E3DD}" srcOrd="1" destOrd="0" presId="urn:microsoft.com/office/officeart/2005/8/layout/bList2"/>
    <dgm:cxn modelId="{CE470E69-6393-49B6-91CF-D2F4B5137BFC}" type="presParOf" srcId="{B9987C77-F29C-4D1B-856D-AC76A3BEE3EE}" destId="{C52C17D0-B185-4977-85A3-29C36DD3A98F}" srcOrd="2" destOrd="0" presId="urn:microsoft.com/office/officeart/2005/8/layout/bList2"/>
    <dgm:cxn modelId="{6509A79B-90BF-4747-B72B-A28F5D087BB7}" type="presParOf" srcId="{B9987C77-F29C-4D1B-856D-AC76A3BEE3EE}" destId="{4571C18F-5FDC-41B2-BAD3-82F21869527E}"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2</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1 o 2 veces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45711ACC-43B5-42FF-B88C-989BD5C26418}">
      <dgm:prSet phldrT="[Texto]"/>
      <dgm:spPr/>
      <dgm:t>
        <a:bodyPr/>
        <a:lstStyle/>
        <a:p>
          <a:r>
            <a:rPr lang="es-MX" dirty="0"/>
            <a:t>3</a:t>
          </a:r>
        </a:p>
      </dgm:t>
    </dgm:pt>
    <dgm:pt modelId="{2B78501E-AD1F-46B4-A4D3-0232C84992CF}" type="parTrans" cxnId="{AB87ABD7-C77D-48AB-8F75-75B989BB9F81}">
      <dgm:prSet/>
      <dgm:spPr/>
      <dgm:t>
        <a:bodyPr/>
        <a:lstStyle/>
        <a:p>
          <a:endParaRPr lang="es-MX"/>
        </a:p>
      </dgm:t>
    </dgm:pt>
    <dgm:pt modelId="{FE409AD5-0263-45E3-9CDF-C40F72FA5529}" type="sibTrans" cxnId="{AB87ABD7-C77D-48AB-8F75-75B989BB9F81}">
      <dgm:prSet/>
      <dgm:spPr/>
      <dgm:t>
        <a:bodyPr/>
        <a:lstStyle/>
        <a:p>
          <a:endParaRPr lang="es-MX"/>
        </a:p>
      </dgm:t>
    </dgm:pt>
    <dgm:pt modelId="{40E38BAC-3009-4752-8FE8-B0FB64CAEC4A}">
      <dgm:prSet phldrT="[Texto]"/>
      <dgm:spPr/>
      <dgm:t>
        <a:bodyPr/>
        <a:lstStyle/>
        <a:p>
          <a:r>
            <a:rPr lang="es-MX" dirty="0"/>
            <a:t>Cada mes</a:t>
          </a:r>
        </a:p>
      </dgm:t>
    </dgm:pt>
    <dgm:pt modelId="{72B69C81-E89F-42DA-A900-784CF5840469}" type="parTrans" cxnId="{A0CB5A29-BA78-430B-88E1-354184B749C7}">
      <dgm:prSet/>
      <dgm:spPr/>
      <dgm:t>
        <a:bodyPr/>
        <a:lstStyle/>
        <a:p>
          <a:endParaRPr lang="es-MX"/>
        </a:p>
      </dgm:t>
    </dgm:pt>
    <dgm:pt modelId="{33EE5E9C-697C-48CC-98A3-311DF7C45C1A}" type="sibTrans" cxnId="{A0CB5A29-BA78-430B-88E1-354184B749C7}">
      <dgm:prSet/>
      <dgm:spPr/>
      <dgm:t>
        <a:bodyPr/>
        <a:lstStyle/>
        <a:p>
          <a:endParaRPr lang="es-MX"/>
        </a:p>
      </dgm:t>
    </dgm:pt>
    <dgm:pt modelId="{EBBB344B-5C53-49CE-A35E-88973311C7CC}">
      <dgm:prSet phldrT="[Texto]"/>
      <dgm:spPr/>
      <dgm:t>
        <a:bodyPr/>
        <a:lstStyle/>
        <a:p>
          <a:r>
            <a:rPr lang="es-MX" dirty="0"/>
            <a:t>4</a:t>
          </a:r>
        </a:p>
      </dgm:t>
    </dgm:pt>
    <dgm:pt modelId="{3EE99959-2B2D-489C-84D7-170B2C8F777B}" type="parTrans" cxnId="{3286E4F6-6146-4CE0-9B84-9BE3CC109306}">
      <dgm:prSet/>
      <dgm:spPr/>
      <dgm:t>
        <a:bodyPr/>
        <a:lstStyle/>
        <a:p>
          <a:endParaRPr lang="es-MX"/>
        </a:p>
      </dgm:t>
    </dgm:pt>
    <dgm:pt modelId="{792947B3-929B-48DC-84A1-333099E2A6B6}" type="sibTrans" cxnId="{3286E4F6-6146-4CE0-9B84-9BE3CC109306}">
      <dgm:prSet/>
      <dgm:spPr/>
      <dgm:t>
        <a:bodyPr/>
        <a:lstStyle/>
        <a:p>
          <a:endParaRPr lang="es-MX"/>
        </a:p>
      </dgm:t>
    </dgm:pt>
    <dgm:pt modelId="{11918C1A-9D8E-4C03-B30A-3DF023266E77}">
      <dgm:prSet phldrT="[Texto]"/>
      <dgm:spPr/>
      <dgm:t>
        <a:bodyPr/>
        <a:lstStyle/>
        <a:p>
          <a:r>
            <a:rPr lang="es-MX" dirty="0"/>
            <a:t>Cada semana</a:t>
          </a:r>
        </a:p>
      </dgm:t>
    </dgm:pt>
    <dgm:pt modelId="{48D0CBBE-9B35-418B-B681-54956752CDBE}" type="parTrans" cxnId="{CE0CB38F-B93D-41D5-B48E-0E96691AA461}">
      <dgm:prSet/>
      <dgm:spPr/>
      <dgm:t>
        <a:bodyPr/>
        <a:lstStyle/>
        <a:p>
          <a:endParaRPr lang="es-MX"/>
        </a:p>
      </dgm:t>
    </dgm:pt>
    <dgm:pt modelId="{1F260B2D-ED11-4B45-92B4-BE09658457B9}" type="sibTrans" cxnId="{CE0CB38F-B93D-41D5-B48E-0E96691AA461}">
      <dgm:prSet/>
      <dgm:spPr/>
      <dgm:t>
        <a:bodyPr/>
        <a:lstStyle/>
        <a:p>
          <a:endParaRPr lang="es-MX"/>
        </a:p>
      </dgm:t>
    </dgm:pt>
    <dgm:pt modelId="{3065C986-D566-4DB7-B58B-3BC5A8673E5C}">
      <dgm:prSet phldrT="[Texto]"/>
      <dgm:spPr/>
      <dgm:t>
        <a:bodyPr/>
        <a:lstStyle/>
        <a:p>
          <a:r>
            <a:rPr lang="es-MX" dirty="0"/>
            <a:t>6</a:t>
          </a:r>
        </a:p>
      </dgm:t>
    </dgm:pt>
    <dgm:pt modelId="{4AD55F7F-4235-4BA6-B780-815AEF69ABCB}" type="parTrans" cxnId="{E083157F-26CF-4BBB-9967-00586087C067}">
      <dgm:prSet/>
      <dgm:spPr/>
      <dgm:t>
        <a:bodyPr/>
        <a:lstStyle/>
        <a:p>
          <a:endParaRPr lang="es-MX"/>
        </a:p>
      </dgm:t>
    </dgm:pt>
    <dgm:pt modelId="{83AE7D86-A814-43B4-A636-007E27D18710}" type="sibTrans" cxnId="{E083157F-26CF-4BBB-9967-00586087C067}">
      <dgm:prSet/>
      <dgm:spPr/>
      <dgm:t>
        <a:bodyPr/>
        <a:lstStyle/>
        <a:p>
          <a:endParaRPr lang="es-MX"/>
        </a:p>
      </dgm:t>
    </dgm:pt>
    <dgm:pt modelId="{6070AC11-2077-4677-9A51-9186BDB02BE7}">
      <dgm:prSet phldrT="[Texto]"/>
      <dgm:spPr/>
      <dgm:t>
        <a:bodyPr/>
        <a:lstStyle/>
        <a:p>
          <a:r>
            <a:rPr lang="es-MX" dirty="0"/>
            <a:t>A diario o casi diario</a:t>
          </a:r>
        </a:p>
      </dgm:t>
    </dgm:pt>
    <dgm:pt modelId="{A86D4D86-8C3B-4609-91A2-465CC02419B0}" type="parTrans" cxnId="{14DE8080-378F-4FA7-A321-DF8D9C8C1F53}">
      <dgm:prSet/>
      <dgm:spPr/>
      <dgm:t>
        <a:bodyPr/>
        <a:lstStyle/>
        <a:p>
          <a:endParaRPr lang="es-MX"/>
        </a:p>
      </dgm:t>
    </dgm:pt>
    <dgm:pt modelId="{90ECC732-C235-4304-B552-21B0971B63B1}" type="sibTrans" cxnId="{14DE8080-378F-4FA7-A321-DF8D9C8C1F53}">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5"/>
      <dgm:spPr/>
    </dgm:pt>
    <dgm:pt modelId="{850178D6-0504-4CCA-82B7-36145732B86F}" type="pres">
      <dgm:prSet presAssocID="{C9FDAF4C-A13F-4452-8C85-EAEC5C0FA373}" presName="firstChildTx" presStyleLbl="bgAccFollowNode1" presStyleIdx="0" presStyleCnt="5">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5"/>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5"/>
      <dgm:spPr/>
    </dgm:pt>
    <dgm:pt modelId="{505CB7C7-B343-4A75-A386-7F49224185F0}" type="pres">
      <dgm:prSet presAssocID="{A8FFD2AC-9BFD-4220-92A4-912D195BBD67}" presName="firstChildTx" presStyleLbl="bgAccFollowNode1" presStyleIdx="1" presStyleCnt="5">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5"/>
      <dgm:spPr/>
    </dgm:pt>
    <dgm:pt modelId="{507840FB-3CA8-4ECD-B9E2-0F1A49F14EE5}" type="pres">
      <dgm:prSet presAssocID="{A871CAC9-8F3C-45A8-9105-8D6C531748A1}" presName="transSpace" presStyleCnt="0"/>
      <dgm:spPr/>
    </dgm:pt>
    <dgm:pt modelId="{C21B9E4F-70E1-4B71-9689-A45834100B32}" type="pres">
      <dgm:prSet presAssocID="{45711ACC-43B5-42FF-B88C-989BD5C26418}" presName="posSpace" presStyleCnt="0"/>
      <dgm:spPr/>
    </dgm:pt>
    <dgm:pt modelId="{6D4A89BE-86D3-44E4-8DA3-ADE512514118}" type="pres">
      <dgm:prSet presAssocID="{45711ACC-43B5-42FF-B88C-989BD5C26418}" presName="vertFlow" presStyleCnt="0"/>
      <dgm:spPr/>
    </dgm:pt>
    <dgm:pt modelId="{62E0B171-B975-448A-BF12-BD4D2A776318}" type="pres">
      <dgm:prSet presAssocID="{45711ACC-43B5-42FF-B88C-989BD5C26418}" presName="topSpace" presStyleCnt="0"/>
      <dgm:spPr/>
    </dgm:pt>
    <dgm:pt modelId="{06BF88F5-90A2-4830-80B8-41123AEF1DF8}" type="pres">
      <dgm:prSet presAssocID="{45711ACC-43B5-42FF-B88C-989BD5C26418}" presName="firstComp" presStyleCnt="0"/>
      <dgm:spPr/>
    </dgm:pt>
    <dgm:pt modelId="{C440FFA1-98BE-43C7-861D-7367DF5EDE4B}" type="pres">
      <dgm:prSet presAssocID="{45711ACC-43B5-42FF-B88C-989BD5C26418}" presName="firstChild" presStyleLbl="bgAccFollowNode1" presStyleIdx="2" presStyleCnt="5"/>
      <dgm:spPr/>
    </dgm:pt>
    <dgm:pt modelId="{0D84059F-06E5-440C-B209-8F4E327F61A5}" type="pres">
      <dgm:prSet presAssocID="{45711ACC-43B5-42FF-B88C-989BD5C26418}" presName="firstChildTx" presStyleLbl="bgAccFollowNode1" presStyleIdx="2" presStyleCnt="5">
        <dgm:presLayoutVars>
          <dgm:bulletEnabled val="1"/>
        </dgm:presLayoutVars>
      </dgm:prSet>
      <dgm:spPr/>
    </dgm:pt>
    <dgm:pt modelId="{EDF6FF95-1450-4858-BD85-7665AF00593F}" type="pres">
      <dgm:prSet presAssocID="{45711ACC-43B5-42FF-B88C-989BD5C26418}" presName="negSpace" presStyleCnt="0"/>
      <dgm:spPr/>
    </dgm:pt>
    <dgm:pt modelId="{CEFA24F4-DC63-4A5E-A91A-386E9276C0D0}" type="pres">
      <dgm:prSet presAssocID="{45711ACC-43B5-42FF-B88C-989BD5C26418}" presName="circle" presStyleLbl="node1" presStyleIdx="2" presStyleCnt="5"/>
      <dgm:spPr/>
    </dgm:pt>
    <dgm:pt modelId="{39B026D2-A548-4670-BAC0-01E5370D637E}" type="pres">
      <dgm:prSet presAssocID="{FE409AD5-0263-45E3-9CDF-C40F72FA5529}" presName="transSpace" presStyleCnt="0"/>
      <dgm:spPr/>
    </dgm:pt>
    <dgm:pt modelId="{BA0838C7-9A23-4BBB-92E3-05479FCF559C}" type="pres">
      <dgm:prSet presAssocID="{EBBB344B-5C53-49CE-A35E-88973311C7CC}" presName="posSpace" presStyleCnt="0"/>
      <dgm:spPr/>
    </dgm:pt>
    <dgm:pt modelId="{F945D7D7-16B0-4161-ABD5-C7B6E8E8BE3D}" type="pres">
      <dgm:prSet presAssocID="{EBBB344B-5C53-49CE-A35E-88973311C7CC}" presName="vertFlow" presStyleCnt="0"/>
      <dgm:spPr/>
    </dgm:pt>
    <dgm:pt modelId="{323297C9-88DA-4E0A-AD5B-7B3A33CFBD54}" type="pres">
      <dgm:prSet presAssocID="{EBBB344B-5C53-49CE-A35E-88973311C7CC}" presName="topSpace" presStyleCnt="0"/>
      <dgm:spPr/>
    </dgm:pt>
    <dgm:pt modelId="{579BED65-EC38-4E36-B635-C29393834A42}" type="pres">
      <dgm:prSet presAssocID="{EBBB344B-5C53-49CE-A35E-88973311C7CC}" presName="firstComp" presStyleCnt="0"/>
      <dgm:spPr/>
    </dgm:pt>
    <dgm:pt modelId="{38E763EA-26BE-40E3-93C9-D48E8D4F4138}" type="pres">
      <dgm:prSet presAssocID="{EBBB344B-5C53-49CE-A35E-88973311C7CC}" presName="firstChild" presStyleLbl="bgAccFollowNode1" presStyleIdx="3" presStyleCnt="5"/>
      <dgm:spPr/>
    </dgm:pt>
    <dgm:pt modelId="{A90848DB-D9A9-430E-9E8C-DC2B1DA74A37}" type="pres">
      <dgm:prSet presAssocID="{EBBB344B-5C53-49CE-A35E-88973311C7CC}" presName="firstChildTx" presStyleLbl="bgAccFollowNode1" presStyleIdx="3" presStyleCnt="5">
        <dgm:presLayoutVars>
          <dgm:bulletEnabled val="1"/>
        </dgm:presLayoutVars>
      </dgm:prSet>
      <dgm:spPr/>
    </dgm:pt>
    <dgm:pt modelId="{F4512996-DEAC-4650-B94F-7CE217157273}" type="pres">
      <dgm:prSet presAssocID="{EBBB344B-5C53-49CE-A35E-88973311C7CC}" presName="negSpace" presStyleCnt="0"/>
      <dgm:spPr/>
    </dgm:pt>
    <dgm:pt modelId="{1CF3C09D-1280-4B95-B481-CAB3EFDF8613}" type="pres">
      <dgm:prSet presAssocID="{EBBB344B-5C53-49CE-A35E-88973311C7CC}" presName="circle" presStyleLbl="node1" presStyleIdx="3" presStyleCnt="5"/>
      <dgm:spPr/>
    </dgm:pt>
    <dgm:pt modelId="{B7E19656-7D12-4AC1-A271-95F004DA7EF0}" type="pres">
      <dgm:prSet presAssocID="{792947B3-929B-48DC-84A1-333099E2A6B6}" presName="transSpace" presStyleCnt="0"/>
      <dgm:spPr/>
    </dgm:pt>
    <dgm:pt modelId="{2901A5B2-4DE9-4B57-B745-6D53F3CD7581}" type="pres">
      <dgm:prSet presAssocID="{3065C986-D566-4DB7-B58B-3BC5A8673E5C}" presName="posSpace" presStyleCnt="0"/>
      <dgm:spPr/>
    </dgm:pt>
    <dgm:pt modelId="{8F2353F3-A4F5-4EDD-8782-7312286F6838}" type="pres">
      <dgm:prSet presAssocID="{3065C986-D566-4DB7-B58B-3BC5A8673E5C}" presName="vertFlow" presStyleCnt="0"/>
      <dgm:spPr/>
    </dgm:pt>
    <dgm:pt modelId="{C3375830-AA53-44E0-A417-C086E80A6E37}" type="pres">
      <dgm:prSet presAssocID="{3065C986-D566-4DB7-B58B-3BC5A8673E5C}" presName="topSpace" presStyleCnt="0"/>
      <dgm:spPr/>
    </dgm:pt>
    <dgm:pt modelId="{05BC7276-5308-4ED3-B8DB-66480E9299E0}" type="pres">
      <dgm:prSet presAssocID="{3065C986-D566-4DB7-B58B-3BC5A8673E5C}" presName="firstComp" presStyleCnt="0"/>
      <dgm:spPr/>
    </dgm:pt>
    <dgm:pt modelId="{6E379E38-3405-4CDE-97DA-A2180A22DBED}" type="pres">
      <dgm:prSet presAssocID="{3065C986-D566-4DB7-B58B-3BC5A8673E5C}" presName="firstChild" presStyleLbl="bgAccFollowNode1" presStyleIdx="4" presStyleCnt="5"/>
      <dgm:spPr/>
    </dgm:pt>
    <dgm:pt modelId="{652405A9-570A-45B2-8D0D-0F8CF82F7C4D}" type="pres">
      <dgm:prSet presAssocID="{3065C986-D566-4DB7-B58B-3BC5A8673E5C}" presName="firstChildTx" presStyleLbl="bgAccFollowNode1" presStyleIdx="4" presStyleCnt="5">
        <dgm:presLayoutVars>
          <dgm:bulletEnabled val="1"/>
        </dgm:presLayoutVars>
      </dgm:prSet>
      <dgm:spPr/>
    </dgm:pt>
    <dgm:pt modelId="{38BA046E-EE22-412B-B4E2-A79CB53DEF67}" type="pres">
      <dgm:prSet presAssocID="{3065C986-D566-4DB7-B58B-3BC5A8673E5C}" presName="negSpace" presStyleCnt="0"/>
      <dgm:spPr/>
    </dgm:pt>
    <dgm:pt modelId="{A09EA1F9-1647-49C6-A624-A3853F8895BB}" type="pres">
      <dgm:prSet presAssocID="{3065C986-D566-4DB7-B58B-3BC5A8673E5C}" presName="circle" presStyleLbl="node1" presStyleIdx="4" presStyleCnt="5"/>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A201C821-E8C8-4D65-90D1-424B19F5AF5F}" type="presOf" srcId="{40E38BAC-3009-4752-8FE8-B0FB64CAEC4A}" destId="{0D84059F-06E5-440C-B209-8F4E327F61A5}" srcOrd="1" destOrd="0" presId="urn:microsoft.com/office/officeart/2005/8/layout/hList9"/>
    <dgm:cxn modelId="{A0CB5A29-BA78-430B-88E1-354184B749C7}" srcId="{45711ACC-43B5-42FF-B88C-989BD5C26418}" destId="{40E38BAC-3009-4752-8FE8-B0FB64CAEC4A}" srcOrd="0" destOrd="0" parTransId="{72B69C81-E89F-42DA-A900-784CF5840469}" sibTransId="{33EE5E9C-697C-48CC-98A3-311DF7C45C1A}"/>
    <dgm:cxn modelId="{BDCEDF2C-7976-4812-BD90-2634B91A1BD6}" type="presOf" srcId="{11918C1A-9D8E-4C03-B30A-3DF023266E77}" destId="{A90848DB-D9A9-430E-9E8C-DC2B1DA74A37}" srcOrd="1" destOrd="0" presId="urn:microsoft.com/office/officeart/2005/8/layout/hList9"/>
    <dgm:cxn modelId="{E3C83D3F-1F05-45DF-8C96-A89BED7E6E0C}" type="presOf" srcId="{11918C1A-9D8E-4C03-B30A-3DF023266E77}" destId="{38E763EA-26BE-40E3-93C9-D48E8D4F4138}" srcOrd="0" destOrd="0" presId="urn:microsoft.com/office/officeart/2005/8/layout/hList9"/>
    <dgm:cxn modelId="{5D006A63-DD87-4B5B-BF8D-E4C104D80701}" srcId="{C9FDAF4C-A13F-4452-8C85-EAEC5C0FA373}" destId="{047B78AE-5D34-4B60-BD66-5A628737B8D9}" srcOrd="0" destOrd="0" parTransId="{620E63E7-1ED6-4F4F-AADD-BB2DE3D6B433}" sibTransId="{35289BE5-E51F-4AE3-93D5-DA6D256A17F2}"/>
    <dgm:cxn modelId="{BC4A7148-14FF-4D7E-9ACB-95868FF875C7}" type="presOf" srcId="{EBBB344B-5C53-49CE-A35E-88973311C7CC}" destId="{1CF3C09D-1280-4B95-B481-CAB3EFDF8613}" srcOrd="0" destOrd="0" presId="urn:microsoft.com/office/officeart/2005/8/layout/hList9"/>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C7F0FE76-43E6-4F13-B40B-2C28CB7A5D28}" type="presOf" srcId="{40E38BAC-3009-4752-8FE8-B0FB64CAEC4A}" destId="{C440FFA1-98BE-43C7-861D-7367DF5EDE4B}" srcOrd="0" destOrd="0" presId="urn:microsoft.com/office/officeart/2005/8/layout/hList9"/>
    <dgm:cxn modelId="{744A127E-8412-4530-A6AD-2C4D8AA053E6}" type="presOf" srcId="{6070AC11-2077-4677-9A51-9186BDB02BE7}" destId="{652405A9-570A-45B2-8D0D-0F8CF82F7C4D}"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E083157F-26CF-4BBB-9967-00586087C067}" srcId="{A4418E3E-01F3-4677-A856-2FE73D3AA3AA}" destId="{3065C986-D566-4DB7-B58B-3BC5A8673E5C}" srcOrd="4" destOrd="0" parTransId="{4AD55F7F-4235-4BA6-B780-815AEF69ABCB}" sibTransId="{83AE7D86-A814-43B4-A636-007E27D18710}"/>
    <dgm:cxn modelId="{14DE8080-378F-4FA7-A321-DF8D9C8C1F53}" srcId="{3065C986-D566-4DB7-B58B-3BC5A8673E5C}" destId="{6070AC11-2077-4677-9A51-9186BDB02BE7}" srcOrd="0" destOrd="0" parTransId="{A86D4D86-8C3B-4609-91A2-465CC02419B0}" sibTransId="{90ECC732-C235-4304-B552-21B0971B63B1}"/>
    <dgm:cxn modelId="{CE0CB38F-B93D-41D5-B48E-0E96691AA461}" srcId="{EBBB344B-5C53-49CE-A35E-88973311C7CC}" destId="{11918C1A-9D8E-4C03-B30A-3DF023266E77}" srcOrd="0" destOrd="0" parTransId="{48D0CBBE-9B35-418B-B681-54956752CDBE}" sibTransId="{1F260B2D-ED11-4B45-92B4-BE09658457B9}"/>
    <dgm:cxn modelId="{16C9EAA7-8047-48C3-B663-514B868EB11C}" type="presOf" srcId="{45711ACC-43B5-42FF-B88C-989BD5C26418}" destId="{CEFA24F4-DC63-4A5E-A91A-386E9276C0D0}"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AB87ABD7-C77D-48AB-8F75-75B989BB9F81}" srcId="{A4418E3E-01F3-4677-A856-2FE73D3AA3AA}" destId="{45711ACC-43B5-42FF-B88C-989BD5C26418}" srcOrd="2" destOrd="0" parTransId="{2B78501E-AD1F-46B4-A4D3-0232C84992CF}" sibTransId="{FE409AD5-0263-45E3-9CDF-C40F72FA552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1FBE49E4-5DD4-4B75-A080-980B5FA51A48}" type="presOf" srcId="{3065C986-D566-4DB7-B58B-3BC5A8673E5C}" destId="{A09EA1F9-1647-49C6-A624-A3853F8895BB}" srcOrd="0" destOrd="0" presId="urn:microsoft.com/office/officeart/2005/8/layout/hList9"/>
    <dgm:cxn modelId="{DC9FF6F1-2DCD-45C5-8F50-70156593B3AE}" type="presOf" srcId="{6070AC11-2077-4677-9A51-9186BDB02BE7}" destId="{6E379E38-3405-4CDE-97DA-A2180A22DBED}" srcOrd="0" destOrd="0" presId="urn:microsoft.com/office/officeart/2005/8/layout/hList9"/>
    <dgm:cxn modelId="{3286E4F6-6146-4CE0-9B84-9BE3CC109306}" srcId="{A4418E3E-01F3-4677-A856-2FE73D3AA3AA}" destId="{EBBB344B-5C53-49CE-A35E-88973311C7CC}" srcOrd="3" destOrd="0" parTransId="{3EE99959-2B2D-489C-84D7-170B2C8F777B}" sibTransId="{792947B3-929B-48DC-84A1-333099E2A6B6}"/>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352D2A5C-F696-4F85-A7EF-EC994185164F}" type="presParOf" srcId="{12506122-79C2-4319-8D11-DEC56CB034A8}" destId="{507840FB-3CA8-4ECD-B9E2-0F1A49F14EE5}" srcOrd="9" destOrd="0" presId="urn:microsoft.com/office/officeart/2005/8/layout/hList9"/>
    <dgm:cxn modelId="{13E9186E-D320-49C7-93F6-A0F14CA64228}" type="presParOf" srcId="{12506122-79C2-4319-8D11-DEC56CB034A8}" destId="{C21B9E4F-70E1-4B71-9689-A45834100B32}" srcOrd="10" destOrd="0" presId="urn:microsoft.com/office/officeart/2005/8/layout/hList9"/>
    <dgm:cxn modelId="{B67875C3-E71E-48A5-8F33-6A56BC2A84E8}" type="presParOf" srcId="{12506122-79C2-4319-8D11-DEC56CB034A8}" destId="{6D4A89BE-86D3-44E4-8DA3-ADE512514118}" srcOrd="11" destOrd="0" presId="urn:microsoft.com/office/officeart/2005/8/layout/hList9"/>
    <dgm:cxn modelId="{DCD0D0C8-6A90-4B1C-9FB9-900ABA2D9FDC}" type="presParOf" srcId="{6D4A89BE-86D3-44E4-8DA3-ADE512514118}" destId="{62E0B171-B975-448A-BF12-BD4D2A776318}" srcOrd="0" destOrd="0" presId="urn:microsoft.com/office/officeart/2005/8/layout/hList9"/>
    <dgm:cxn modelId="{B9969DF2-41B2-49BC-A4ED-17A84F37B314}" type="presParOf" srcId="{6D4A89BE-86D3-44E4-8DA3-ADE512514118}" destId="{06BF88F5-90A2-4830-80B8-41123AEF1DF8}" srcOrd="1" destOrd="0" presId="urn:microsoft.com/office/officeart/2005/8/layout/hList9"/>
    <dgm:cxn modelId="{9652B5CF-6667-4C8B-9097-7FF372B98C33}" type="presParOf" srcId="{06BF88F5-90A2-4830-80B8-41123AEF1DF8}" destId="{C440FFA1-98BE-43C7-861D-7367DF5EDE4B}" srcOrd="0" destOrd="0" presId="urn:microsoft.com/office/officeart/2005/8/layout/hList9"/>
    <dgm:cxn modelId="{36C896C6-70C6-4F7F-B52F-453162F872E1}" type="presParOf" srcId="{06BF88F5-90A2-4830-80B8-41123AEF1DF8}" destId="{0D84059F-06E5-440C-B209-8F4E327F61A5}" srcOrd="1" destOrd="0" presId="urn:microsoft.com/office/officeart/2005/8/layout/hList9"/>
    <dgm:cxn modelId="{5FAF6632-6021-4315-80AE-8676BCE0D7E9}" type="presParOf" srcId="{12506122-79C2-4319-8D11-DEC56CB034A8}" destId="{EDF6FF95-1450-4858-BD85-7665AF00593F}" srcOrd="12" destOrd="0" presId="urn:microsoft.com/office/officeart/2005/8/layout/hList9"/>
    <dgm:cxn modelId="{6917F17E-DD19-4554-89CB-E191D4B9D922}" type="presParOf" srcId="{12506122-79C2-4319-8D11-DEC56CB034A8}" destId="{CEFA24F4-DC63-4A5E-A91A-386E9276C0D0}" srcOrd="13" destOrd="0" presId="urn:microsoft.com/office/officeart/2005/8/layout/hList9"/>
    <dgm:cxn modelId="{179BDF9F-B57F-4EA1-A013-352A80C8DB88}" type="presParOf" srcId="{12506122-79C2-4319-8D11-DEC56CB034A8}" destId="{39B026D2-A548-4670-BAC0-01E5370D637E}" srcOrd="14" destOrd="0" presId="urn:microsoft.com/office/officeart/2005/8/layout/hList9"/>
    <dgm:cxn modelId="{D1B42A9B-B4F3-4831-BC4F-345230763023}" type="presParOf" srcId="{12506122-79C2-4319-8D11-DEC56CB034A8}" destId="{BA0838C7-9A23-4BBB-92E3-05479FCF559C}" srcOrd="15" destOrd="0" presId="urn:microsoft.com/office/officeart/2005/8/layout/hList9"/>
    <dgm:cxn modelId="{0BD01421-7161-414E-9A5E-1AAF8FC058B3}" type="presParOf" srcId="{12506122-79C2-4319-8D11-DEC56CB034A8}" destId="{F945D7D7-16B0-4161-ABD5-C7B6E8E8BE3D}" srcOrd="16" destOrd="0" presId="urn:microsoft.com/office/officeart/2005/8/layout/hList9"/>
    <dgm:cxn modelId="{A30E64B2-A71D-4137-8F8D-70EF5FC7E5B4}" type="presParOf" srcId="{F945D7D7-16B0-4161-ABD5-C7B6E8E8BE3D}" destId="{323297C9-88DA-4E0A-AD5B-7B3A33CFBD54}" srcOrd="0" destOrd="0" presId="urn:microsoft.com/office/officeart/2005/8/layout/hList9"/>
    <dgm:cxn modelId="{C62F4632-88B6-4BE7-AB84-E88D966D6FC8}" type="presParOf" srcId="{F945D7D7-16B0-4161-ABD5-C7B6E8E8BE3D}" destId="{579BED65-EC38-4E36-B635-C29393834A42}" srcOrd="1" destOrd="0" presId="urn:microsoft.com/office/officeart/2005/8/layout/hList9"/>
    <dgm:cxn modelId="{ACBB5E08-913E-41A4-BE70-AA99FDC0D98F}" type="presParOf" srcId="{579BED65-EC38-4E36-B635-C29393834A42}" destId="{38E763EA-26BE-40E3-93C9-D48E8D4F4138}" srcOrd="0" destOrd="0" presId="urn:microsoft.com/office/officeart/2005/8/layout/hList9"/>
    <dgm:cxn modelId="{2E2592CC-9993-4908-B91D-0E21850E4B85}" type="presParOf" srcId="{579BED65-EC38-4E36-B635-C29393834A42}" destId="{A90848DB-D9A9-430E-9E8C-DC2B1DA74A37}" srcOrd="1" destOrd="0" presId="urn:microsoft.com/office/officeart/2005/8/layout/hList9"/>
    <dgm:cxn modelId="{01FCD985-0E1A-4A5D-95B3-ED0152A66997}" type="presParOf" srcId="{12506122-79C2-4319-8D11-DEC56CB034A8}" destId="{F4512996-DEAC-4650-B94F-7CE217157273}" srcOrd="17" destOrd="0" presId="urn:microsoft.com/office/officeart/2005/8/layout/hList9"/>
    <dgm:cxn modelId="{56011125-3C1A-4601-817B-511600E343CD}" type="presParOf" srcId="{12506122-79C2-4319-8D11-DEC56CB034A8}" destId="{1CF3C09D-1280-4B95-B481-CAB3EFDF8613}" srcOrd="18" destOrd="0" presId="urn:microsoft.com/office/officeart/2005/8/layout/hList9"/>
    <dgm:cxn modelId="{2A3B67B0-F02C-441B-9D5B-D6ABB1AC383A}" type="presParOf" srcId="{12506122-79C2-4319-8D11-DEC56CB034A8}" destId="{B7E19656-7D12-4AC1-A271-95F004DA7EF0}" srcOrd="19" destOrd="0" presId="urn:microsoft.com/office/officeart/2005/8/layout/hList9"/>
    <dgm:cxn modelId="{299815D6-B92A-40C1-808C-A2CDD460373E}" type="presParOf" srcId="{12506122-79C2-4319-8D11-DEC56CB034A8}" destId="{2901A5B2-4DE9-4B57-B745-6D53F3CD7581}" srcOrd="20" destOrd="0" presId="urn:microsoft.com/office/officeart/2005/8/layout/hList9"/>
    <dgm:cxn modelId="{3E50A21A-00B5-43F2-9545-A973FCA80A63}" type="presParOf" srcId="{12506122-79C2-4319-8D11-DEC56CB034A8}" destId="{8F2353F3-A4F5-4EDD-8782-7312286F6838}" srcOrd="21" destOrd="0" presId="urn:microsoft.com/office/officeart/2005/8/layout/hList9"/>
    <dgm:cxn modelId="{8F706DFE-CC05-443B-B045-243E0B99626A}" type="presParOf" srcId="{8F2353F3-A4F5-4EDD-8782-7312286F6838}" destId="{C3375830-AA53-44E0-A417-C086E80A6E37}" srcOrd="0" destOrd="0" presId="urn:microsoft.com/office/officeart/2005/8/layout/hList9"/>
    <dgm:cxn modelId="{8FC3D3BF-E998-460B-B3F0-01788C632578}" type="presParOf" srcId="{8F2353F3-A4F5-4EDD-8782-7312286F6838}" destId="{05BC7276-5308-4ED3-B8DB-66480E9299E0}" srcOrd="1" destOrd="0" presId="urn:microsoft.com/office/officeart/2005/8/layout/hList9"/>
    <dgm:cxn modelId="{CB2D9500-4BE4-49DE-936E-28EEE4362A6F}" type="presParOf" srcId="{05BC7276-5308-4ED3-B8DB-66480E9299E0}" destId="{6E379E38-3405-4CDE-97DA-A2180A22DBED}" srcOrd="0" destOrd="0" presId="urn:microsoft.com/office/officeart/2005/8/layout/hList9"/>
    <dgm:cxn modelId="{03EDA065-6440-404F-98B6-BE0708E09DAD}" type="presParOf" srcId="{05BC7276-5308-4ED3-B8DB-66480E9299E0}" destId="{652405A9-570A-45B2-8D0D-0F8CF82F7C4D}" srcOrd="1" destOrd="0" presId="urn:microsoft.com/office/officeart/2005/8/layout/hList9"/>
    <dgm:cxn modelId="{EE6F555F-3522-4D96-AAE6-9C41C34C4A30}" type="presParOf" srcId="{12506122-79C2-4319-8D11-DEC56CB034A8}" destId="{38BA046E-EE22-412B-B4E2-A79CB53DEF67}" srcOrd="22" destOrd="0" presId="urn:microsoft.com/office/officeart/2005/8/layout/hList9"/>
    <dgm:cxn modelId="{692952DB-F3C7-4A6C-A6D3-4CCD11BBF1FA}" type="presParOf" srcId="{12506122-79C2-4319-8D11-DEC56CB034A8}" destId="{A09EA1F9-1647-49C6-A624-A3853F8895BB}" srcOrd="2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3</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1 o 2 veces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45711ACC-43B5-42FF-B88C-989BD5C26418}">
      <dgm:prSet phldrT="[Texto]"/>
      <dgm:spPr/>
      <dgm:t>
        <a:bodyPr/>
        <a:lstStyle/>
        <a:p>
          <a:r>
            <a:rPr lang="es-MX" dirty="0"/>
            <a:t>4</a:t>
          </a:r>
        </a:p>
      </dgm:t>
    </dgm:pt>
    <dgm:pt modelId="{2B78501E-AD1F-46B4-A4D3-0232C84992CF}" type="parTrans" cxnId="{AB87ABD7-C77D-48AB-8F75-75B989BB9F81}">
      <dgm:prSet/>
      <dgm:spPr/>
      <dgm:t>
        <a:bodyPr/>
        <a:lstStyle/>
        <a:p>
          <a:endParaRPr lang="es-MX"/>
        </a:p>
      </dgm:t>
    </dgm:pt>
    <dgm:pt modelId="{FE409AD5-0263-45E3-9CDF-C40F72FA5529}" type="sibTrans" cxnId="{AB87ABD7-C77D-48AB-8F75-75B989BB9F81}">
      <dgm:prSet/>
      <dgm:spPr/>
      <dgm:t>
        <a:bodyPr/>
        <a:lstStyle/>
        <a:p>
          <a:endParaRPr lang="es-MX"/>
        </a:p>
      </dgm:t>
    </dgm:pt>
    <dgm:pt modelId="{40E38BAC-3009-4752-8FE8-B0FB64CAEC4A}">
      <dgm:prSet phldrT="[Texto]"/>
      <dgm:spPr/>
      <dgm:t>
        <a:bodyPr/>
        <a:lstStyle/>
        <a:p>
          <a:r>
            <a:rPr lang="es-MX" dirty="0"/>
            <a:t>Cada mes</a:t>
          </a:r>
        </a:p>
      </dgm:t>
    </dgm:pt>
    <dgm:pt modelId="{72B69C81-E89F-42DA-A900-784CF5840469}" type="parTrans" cxnId="{A0CB5A29-BA78-430B-88E1-354184B749C7}">
      <dgm:prSet/>
      <dgm:spPr/>
      <dgm:t>
        <a:bodyPr/>
        <a:lstStyle/>
        <a:p>
          <a:endParaRPr lang="es-MX"/>
        </a:p>
      </dgm:t>
    </dgm:pt>
    <dgm:pt modelId="{33EE5E9C-697C-48CC-98A3-311DF7C45C1A}" type="sibTrans" cxnId="{A0CB5A29-BA78-430B-88E1-354184B749C7}">
      <dgm:prSet/>
      <dgm:spPr/>
      <dgm:t>
        <a:bodyPr/>
        <a:lstStyle/>
        <a:p>
          <a:endParaRPr lang="es-MX"/>
        </a:p>
      </dgm:t>
    </dgm:pt>
    <dgm:pt modelId="{EBBB344B-5C53-49CE-A35E-88973311C7CC}">
      <dgm:prSet phldrT="[Texto]"/>
      <dgm:spPr/>
      <dgm:t>
        <a:bodyPr/>
        <a:lstStyle/>
        <a:p>
          <a:r>
            <a:rPr lang="es-MX" dirty="0"/>
            <a:t>5</a:t>
          </a:r>
        </a:p>
      </dgm:t>
    </dgm:pt>
    <dgm:pt modelId="{3EE99959-2B2D-489C-84D7-170B2C8F777B}" type="parTrans" cxnId="{3286E4F6-6146-4CE0-9B84-9BE3CC109306}">
      <dgm:prSet/>
      <dgm:spPr/>
      <dgm:t>
        <a:bodyPr/>
        <a:lstStyle/>
        <a:p>
          <a:endParaRPr lang="es-MX"/>
        </a:p>
      </dgm:t>
    </dgm:pt>
    <dgm:pt modelId="{792947B3-929B-48DC-84A1-333099E2A6B6}" type="sibTrans" cxnId="{3286E4F6-6146-4CE0-9B84-9BE3CC109306}">
      <dgm:prSet/>
      <dgm:spPr/>
      <dgm:t>
        <a:bodyPr/>
        <a:lstStyle/>
        <a:p>
          <a:endParaRPr lang="es-MX"/>
        </a:p>
      </dgm:t>
    </dgm:pt>
    <dgm:pt modelId="{11918C1A-9D8E-4C03-B30A-3DF023266E77}">
      <dgm:prSet phldrT="[Texto]"/>
      <dgm:spPr/>
      <dgm:t>
        <a:bodyPr/>
        <a:lstStyle/>
        <a:p>
          <a:r>
            <a:rPr lang="es-MX" dirty="0"/>
            <a:t>Cada semana</a:t>
          </a:r>
        </a:p>
      </dgm:t>
    </dgm:pt>
    <dgm:pt modelId="{48D0CBBE-9B35-418B-B681-54956752CDBE}" type="parTrans" cxnId="{CE0CB38F-B93D-41D5-B48E-0E96691AA461}">
      <dgm:prSet/>
      <dgm:spPr/>
      <dgm:t>
        <a:bodyPr/>
        <a:lstStyle/>
        <a:p>
          <a:endParaRPr lang="es-MX"/>
        </a:p>
      </dgm:t>
    </dgm:pt>
    <dgm:pt modelId="{1F260B2D-ED11-4B45-92B4-BE09658457B9}" type="sibTrans" cxnId="{CE0CB38F-B93D-41D5-B48E-0E96691AA461}">
      <dgm:prSet/>
      <dgm:spPr/>
      <dgm:t>
        <a:bodyPr/>
        <a:lstStyle/>
        <a:p>
          <a:endParaRPr lang="es-MX"/>
        </a:p>
      </dgm:t>
    </dgm:pt>
    <dgm:pt modelId="{3065C986-D566-4DB7-B58B-3BC5A8673E5C}">
      <dgm:prSet phldrT="[Texto]"/>
      <dgm:spPr/>
      <dgm:t>
        <a:bodyPr/>
        <a:lstStyle/>
        <a:p>
          <a:r>
            <a:rPr lang="es-MX" dirty="0"/>
            <a:t>6</a:t>
          </a:r>
        </a:p>
      </dgm:t>
    </dgm:pt>
    <dgm:pt modelId="{4AD55F7F-4235-4BA6-B780-815AEF69ABCB}" type="parTrans" cxnId="{E083157F-26CF-4BBB-9967-00586087C067}">
      <dgm:prSet/>
      <dgm:spPr/>
      <dgm:t>
        <a:bodyPr/>
        <a:lstStyle/>
        <a:p>
          <a:endParaRPr lang="es-MX"/>
        </a:p>
      </dgm:t>
    </dgm:pt>
    <dgm:pt modelId="{83AE7D86-A814-43B4-A636-007E27D18710}" type="sibTrans" cxnId="{E083157F-26CF-4BBB-9967-00586087C067}">
      <dgm:prSet/>
      <dgm:spPr/>
      <dgm:t>
        <a:bodyPr/>
        <a:lstStyle/>
        <a:p>
          <a:endParaRPr lang="es-MX"/>
        </a:p>
      </dgm:t>
    </dgm:pt>
    <dgm:pt modelId="{6070AC11-2077-4677-9A51-9186BDB02BE7}">
      <dgm:prSet phldrT="[Texto]"/>
      <dgm:spPr/>
      <dgm:t>
        <a:bodyPr/>
        <a:lstStyle/>
        <a:p>
          <a:r>
            <a:rPr lang="es-MX" dirty="0"/>
            <a:t>A diario o casi diario</a:t>
          </a:r>
        </a:p>
      </dgm:t>
    </dgm:pt>
    <dgm:pt modelId="{A86D4D86-8C3B-4609-91A2-465CC02419B0}" type="parTrans" cxnId="{14DE8080-378F-4FA7-A321-DF8D9C8C1F53}">
      <dgm:prSet/>
      <dgm:spPr/>
      <dgm:t>
        <a:bodyPr/>
        <a:lstStyle/>
        <a:p>
          <a:endParaRPr lang="es-MX"/>
        </a:p>
      </dgm:t>
    </dgm:pt>
    <dgm:pt modelId="{90ECC732-C235-4304-B552-21B0971B63B1}" type="sibTrans" cxnId="{14DE8080-378F-4FA7-A321-DF8D9C8C1F53}">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5"/>
      <dgm:spPr/>
    </dgm:pt>
    <dgm:pt modelId="{850178D6-0504-4CCA-82B7-36145732B86F}" type="pres">
      <dgm:prSet presAssocID="{C9FDAF4C-A13F-4452-8C85-EAEC5C0FA373}" presName="firstChildTx" presStyleLbl="bgAccFollowNode1" presStyleIdx="0" presStyleCnt="5">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5"/>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5"/>
      <dgm:spPr/>
    </dgm:pt>
    <dgm:pt modelId="{505CB7C7-B343-4A75-A386-7F49224185F0}" type="pres">
      <dgm:prSet presAssocID="{A8FFD2AC-9BFD-4220-92A4-912D195BBD67}" presName="firstChildTx" presStyleLbl="bgAccFollowNode1" presStyleIdx="1" presStyleCnt="5">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5"/>
      <dgm:spPr/>
    </dgm:pt>
    <dgm:pt modelId="{507840FB-3CA8-4ECD-B9E2-0F1A49F14EE5}" type="pres">
      <dgm:prSet presAssocID="{A871CAC9-8F3C-45A8-9105-8D6C531748A1}" presName="transSpace" presStyleCnt="0"/>
      <dgm:spPr/>
    </dgm:pt>
    <dgm:pt modelId="{C21B9E4F-70E1-4B71-9689-A45834100B32}" type="pres">
      <dgm:prSet presAssocID="{45711ACC-43B5-42FF-B88C-989BD5C26418}" presName="posSpace" presStyleCnt="0"/>
      <dgm:spPr/>
    </dgm:pt>
    <dgm:pt modelId="{6D4A89BE-86D3-44E4-8DA3-ADE512514118}" type="pres">
      <dgm:prSet presAssocID="{45711ACC-43B5-42FF-B88C-989BD5C26418}" presName="vertFlow" presStyleCnt="0"/>
      <dgm:spPr/>
    </dgm:pt>
    <dgm:pt modelId="{62E0B171-B975-448A-BF12-BD4D2A776318}" type="pres">
      <dgm:prSet presAssocID="{45711ACC-43B5-42FF-B88C-989BD5C26418}" presName="topSpace" presStyleCnt="0"/>
      <dgm:spPr/>
    </dgm:pt>
    <dgm:pt modelId="{06BF88F5-90A2-4830-80B8-41123AEF1DF8}" type="pres">
      <dgm:prSet presAssocID="{45711ACC-43B5-42FF-B88C-989BD5C26418}" presName="firstComp" presStyleCnt="0"/>
      <dgm:spPr/>
    </dgm:pt>
    <dgm:pt modelId="{C440FFA1-98BE-43C7-861D-7367DF5EDE4B}" type="pres">
      <dgm:prSet presAssocID="{45711ACC-43B5-42FF-B88C-989BD5C26418}" presName="firstChild" presStyleLbl="bgAccFollowNode1" presStyleIdx="2" presStyleCnt="5"/>
      <dgm:spPr/>
    </dgm:pt>
    <dgm:pt modelId="{0D84059F-06E5-440C-B209-8F4E327F61A5}" type="pres">
      <dgm:prSet presAssocID="{45711ACC-43B5-42FF-B88C-989BD5C26418}" presName="firstChildTx" presStyleLbl="bgAccFollowNode1" presStyleIdx="2" presStyleCnt="5">
        <dgm:presLayoutVars>
          <dgm:bulletEnabled val="1"/>
        </dgm:presLayoutVars>
      </dgm:prSet>
      <dgm:spPr/>
    </dgm:pt>
    <dgm:pt modelId="{EDF6FF95-1450-4858-BD85-7665AF00593F}" type="pres">
      <dgm:prSet presAssocID="{45711ACC-43B5-42FF-B88C-989BD5C26418}" presName="negSpace" presStyleCnt="0"/>
      <dgm:spPr/>
    </dgm:pt>
    <dgm:pt modelId="{CEFA24F4-DC63-4A5E-A91A-386E9276C0D0}" type="pres">
      <dgm:prSet presAssocID="{45711ACC-43B5-42FF-B88C-989BD5C26418}" presName="circle" presStyleLbl="node1" presStyleIdx="2" presStyleCnt="5"/>
      <dgm:spPr/>
    </dgm:pt>
    <dgm:pt modelId="{39B026D2-A548-4670-BAC0-01E5370D637E}" type="pres">
      <dgm:prSet presAssocID="{FE409AD5-0263-45E3-9CDF-C40F72FA5529}" presName="transSpace" presStyleCnt="0"/>
      <dgm:spPr/>
    </dgm:pt>
    <dgm:pt modelId="{BA0838C7-9A23-4BBB-92E3-05479FCF559C}" type="pres">
      <dgm:prSet presAssocID="{EBBB344B-5C53-49CE-A35E-88973311C7CC}" presName="posSpace" presStyleCnt="0"/>
      <dgm:spPr/>
    </dgm:pt>
    <dgm:pt modelId="{F945D7D7-16B0-4161-ABD5-C7B6E8E8BE3D}" type="pres">
      <dgm:prSet presAssocID="{EBBB344B-5C53-49CE-A35E-88973311C7CC}" presName="vertFlow" presStyleCnt="0"/>
      <dgm:spPr/>
    </dgm:pt>
    <dgm:pt modelId="{323297C9-88DA-4E0A-AD5B-7B3A33CFBD54}" type="pres">
      <dgm:prSet presAssocID="{EBBB344B-5C53-49CE-A35E-88973311C7CC}" presName="topSpace" presStyleCnt="0"/>
      <dgm:spPr/>
    </dgm:pt>
    <dgm:pt modelId="{579BED65-EC38-4E36-B635-C29393834A42}" type="pres">
      <dgm:prSet presAssocID="{EBBB344B-5C53-49CE-A35E-88973311C7CC}" presName="firstComp" presStyleCnt="0"/>
      <dgm:spPr/>
    </dgm:pt>
    <dgm:pt modelId="{38E763EA-26BE-40E3-93C9-D48E8D4F4138}" type="pres">
      <dgm:prSet presAssocID="{EBBB344B-5C53-49CE-A35E-88973311C7CC}" presName="firstChild" presStyleLbl="bgAccFollowNode1" presStyleIdx="3" presStyleCnt="5"/>
      <dgm:spPr/>
    </dgm:pt>
    <dgm:pt modelId="{A90848DB-D9A9-430E-9E8C-DC2B1DA74A37}" type="pres">
      <dgm:prSet presAssocID="{EBBB344B-5C53-49CE-A35E-88973311C7CC}" presName="firstChildTx" presStyleLbl="bgAccFollowNode1" presStyleIdx="3" presStyleCnt="5">
        <dgm:presLayoutVars>
          <dgm:bulletEnabled val="1"/>
        </dgm:presLayoutVars>
      </dgm:prSet>
      <dgm:spPr/>
    </dgm:pt>
    <dgm:pt modelId="{F4512996-DEAC-4650-B94F-7CE217157273}" type="pres">
      <dgm:prSet presAssocID="{EBBB344B-5C53-49CE-A35E-88973311C7CC}" presName="negSpace" presStyleCnt="0"/>
      <dgm:spPr/>
    </dgm:pt>
    <dgm:pt modelId="{1CF3C09D-1280-4B95-B481-CAB3EFDF8613}" type="pres">
      <dgm:prSet presAssocID="{EBBB344B-5C53-49CE-A35E-88973311C7CC}" presName="circle" presStyleLbl="node1" presStyleIdx="3" presStyleCnt="5"/>
      <dgm:spPr/>
    </dgm:pt>
    <dgm:pt modelId="{B7E19656-7D12-4AC1-A271-95F004DA7EF0}" type="pres">
      <dgm:prSet presAssocID="{792947B3-929B-48DC-84A1-333099E2A6B6}" presName="transSpace" presStyleCnt="0"/>
      <dgm:spPr/>
    </dgm:pt>
    <dgm:pt modelId="{2901A5B2-4DE9-4B57-B745-6D53F3CD7581}" type="pres">
      <dgm:prSet presAssocID="{3065C986-D566-4DB7-B58B-3BC5A8673E5C}" presName="posSpace" presStyleCnt="0"/>
      <dgm:spPr/>
    </dgm:pt>
    <dgm:pt modelId="{8F2353F3-A4F5-4EDD-8782-7312286F6838}" type="pres">
      <dgm:prSet presAssocID="{3065C986-D566-4DB7-B58B-3BC5A8673E5C}" presName="vertFlow" presStyleCnt="0"/>
      <dgm:spPr/>
    </dgm:pt>
    <dgm:pt modelId="{C3375830-AA53-44E0-A417-C086E80A6E37}" type="pres">
      <dgm:prSet presAssocID="{3065C986-D566-4DB7-B58B-3BC5A8673E5C}" presName="topSpace" presStyleCnt="0"/>
      <dgm:spPr/>
    </dgm:pt>
    <dgm:pt modelId="{05BC7276-5308-4ED3-B8DB-66480E9299E0}" type="pres">
      <dgm:prSet presAssocID="{3065C986-D566-4DB7-B58B-3BC5A8673E5C}" presName="firstComp" presStyleCnt="0"/>
      <dgm:spPr/>
    </dgm:pt>
    <dgm:pt modelId="{6E379E38-3405-4CDE-97DA-A2180A22DBED}" type="pres">
      <dgm:prSet presAssocID="{3065C986-D566-4DB7-B58B-3BC5A8673E5C}" presName="firstChild" presStyleLbl="bgAccFollowNode1" presStyleIdx="4" presStyleCnt="5"/>
      <dgm:spPr/>
    </dgm:pt>
    <dgm:pt modelId="{652405A9-570A-45B2-8D0D-0F8CF82F7C4D}" type="pres">
      <dgm:prSet presAssocID="{3065C986-D566-4DB7-B58B-3BC5A8673E5C}" presName="firstChildTx" presStyleLbl="bgAccFollowNode1" presStyleIdx="4" presStyleCnt="5">
        <dgm:presLayoutVars>
          <dgm:bulletEnabled val="1"/>
        </dgm:presLayoutVars>
      </dgm:prSet>
      <dgm:spPr/>
    </dgm:pt>
    <dgm:pt modelId="{38BA046E-EE22-412B-B4E2-A79CB53DEF67}" type="pres">
      <dgm:prSet presAssocID="{3065C986-D566-4DB7-B58B-3BC5A8673E5C}" presName="negSpace" presStyleCnt="0"/>
      <dgm:spPr/>
    </dgm:pt>
    <dgm:pt modelId="{A09EA1F9-1647-49C6-A624-A3853F8895BB}" type="pres">
      <dgm:prSet presAssocID="{3065C986-D566-4DB7-B58B-3BC5A8673E5C}" presName="circle" presStyleLbl="node1" presStyleIdx="4" presStyleCnt="5"/>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A201C821-E8C8-4D65-90D1-424B19F5AF5F}" type="presOf" srcId="{40E38BAC-3009-4752-8FE8-B0FB64CAEC4A}" destId="{0D84059F-06E5-440C-B209-8F4E327F61A5}" srcOrd="1" destOrd="0" presId="urn:microsoft.com/office/officeart/2005/8/layout/hList9"/>
    <dgm:cxn modelId="{A0CB5A29-BA78-430B-88E1-354184B749C7}" srcId="{45711ACC-43B5-42FF-B88C-989BD5C26418}" destId="{40E38BAC-3009-4752-8FE8-B0FB64CAEC4A}" srcOrd="0" destOrd="0" parTransId="{72B69C81-E89F-42DA-A900-784CF5840469}" sibTransId="{33EE5E9C-697C-48CC-98A3-311DF7C45C1A}"/>
    <dgm:cxn modelId="{BDCEDF2C-7976-4812-BD90-2634B91A1BD6}" type="presOf" srcId="{11918C1A-9D8E-4C03-B30A-3DF023266E77}" destId="{A90848DB-D9A9-430E-9E8C-DC2B1DA74A37}" srcOrd="1" destOrd="0" presId="urn:microsoft.com/office/officeart/2005/8/layout/hList9"/>
    <dgm:cxn modelId="{E3C83D3F-1F05-45DF-8C96-A89BED7E6E0C}" type="presOf" srcId="{11918C1A-9D8E-4C03-B30A-3DF023266E77}" destId="{38E763EA-26BE-40E3-93C9-D48E8D4F4138}" srcOrd="0" destOrd="0" presId="urn:microsoft.com/office/officeart/2005/8/layout/hList9"/>
    <dgm:cxn modelId="{5D006A63-DD87-4B5B-BF8D-E4C104D80701}" srcId="{C9FDAF4C-A13F-4452-8C85-EAEC5C0FA373}" destId="{047B78AE-5D34-4B60-BD66-5A628737B8D9}" srcOrd="0" destOrd="0" parTransId="{620E63E7-1ED6-4F4F-AADD-BB2DE3D6B433}" sibTransId="{35289BE5-E51F-4AE3-93D5-DA6D256A17F2}"/>
    <dgm:cxn modelId="{BC4A7148-14FF-4D7E-9ACB-95868FF875C7}" type="presOf" srcId="{EBBB344B-5C53-49CE-A35E-88973311C7CC}" destId="{1CF3C09D-1280-4B95-B481-CAB3EFDF8613}" srcOrd="0" destOrd="0" presId="urn:microsoft.com/office/officeart/2005/8/layout/hList9"/>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C7F0FE76-43E6-4F13-B40B-2C28CB7A5D28}" type="presOf" srcId="{40E38BAC-3009-4752-8FE8-B0FB64CAEC4A}" destId="{C440FFA1-98BE-43C7-861D-7367DF5EDE4B}" srcOrd="0" destOrd="0" presId="urn:microsoft.com/office/officeart/2005/8/layout/hList9"/>
    <dgm:cxn modelId="{744A127E-8412-4530-A6AD-2C4D8AA053E6}" type="presOf" srcId="{6070AC11-2077-4677-9A51-9186BDB02BE7}" destId="{652405A9-570A-45B2-8D0D-0F8CF82F7C4D}"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E083157F-26CF-4BBB-9967-00586087C067}" srcId="{A4418E3E-01F3-4677-A856-2FE73D3AA3AA}" destId="{3065C986-D566-4DB7-B58B-3BC5A8673E5C}" srcOrd="4" destOrd="0" parTransId="{4AD55F7F-4235-4BA6-B780-815AEF69ABCB}" sibTransId="{83AE7D86-A814-43B4-A636-007E27D18710}"/>
    <dgm:cxn modelId="{14DE8080-378F-4FA7-A321-DF8D9C8C1F53}" srcId="{3065C986-D566-4DB7-B58B-3BC5A8673E5C}" destId="{6070AC11-2077-4677-9A51-9186BDB02BE7}" srcOrd="0" destOrd="0" parTransId="{A86D4D86-8C3B-4609-91A2-465CC02419B0}" sibTransId="{90ECC732-C235-4304-B552-21B0971B63B1}"/>
    <dgm:cxn modelId="{CE0CB38F-B93D-41D5-B48E-0E96691AA461}" srcId="{EBBB344B-5C53-49CE-A35E-88973311C7CC}" destId="{11918C1A-9D8E-4C03-B30A-3DF023266E77}" srcOrd="0" destOrd="0" parTransId="{48D0CBBE-9B35-418B-B681-54956752CDBE}" sibTransId="{1F260B2D-ED11-4B45-92B4-BE09658457B9}"/>
    <dgm:cxn modelId="{16C9EAA7-8047-48C3-B663-514B868EB11C}" type="presOf" srcId="{45711ACC-43B5-42FF-B88C-989BD5C26418}" destId="{CEFA24F4-DC63-4A5E-A91A-386E9276C0D0}"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AB87ABD7-C77D-48AB-8F75-75B989BB9F81}" srcId="{A4418E3E-01F3-4677-A856-2FE73D3AA3AA}" destId="{45711ACC-43B5-42FF-B88C-989BD5C26418}" srcOrd="2" destOrd="0" parTransId="{2B78501E-AD1F-46B4-A4D3-0232C84992CF}" sibTransId="{FE409AD5-0263-45E3-9CDF-C40F72FA552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1FBE49E4-5DD4-4B75-A080-980B5FA51A48}" type="presOf" srcId="{3065C986-D566-4DB7-B58B-3BC5A8673E5C}" destId="{A09EA1F9-1647-49C6-A624-A3853F8895BB}" srcOrd="0" destOrd="0" presId="urn:microsoft.com/office/officeart/2005/8/layout/hList9"/>
    <dgm:cxn modelId="{DC9FF6F1-2DCD-45C5-8F50-70156593B3AE}" type="presOf" srcId="{6070AC11-2077-4677-9A51-9186BDB02BE7}" destId="{6E379E38-3405-4CDE-97DA-A2180A22DBED}" srcOrd="0" destOrd="0" presId="urn:microsoft.com/office/officeart/2005/8/layout/hList9"/>
    <dgm:cxn modelId="{3286E4F6-6146-4CE0-9B84-9BE3CC109306}" srcId="{A4418E3E-01F3-4677-A856-2FE73D3AA3AA}" destId="{EBBB344B-5C53-49CE-A35E-88973311C7CC}" srcOrd="3" destOrd="0" parTransId="{3EE99959-2B2D-489C-84D7-170B2C8F777B}" sibTransId="{792947B3-929B-48DC-84A1-333099E2A6B6}"/>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352D2A5C-F696-4F85-A7EF-EC994185164F}" type="presParOf" srcId="{12506122-79C2-4319-8D11-DEC56CB034A8}" destId="{507840FB-3CA8-4ECD-B9E2-0F1A49F14EE5}" srcOrd="9" destOrd="0" presId="urn:microsoft.com/office/officeart/2005/8/layout/hList9"/>
    <dgm:cxn modelId="{13E9186E-D320-49C7-93F6-A0F14CA64228}" type="presParOf" srcId="{12506122-79C2-4319-8D11-DEC56CB034A8}" destId="{C21B9E4F-70E1-4B71-9689-A45834100B32}" srcOrd="10" destOrd="0" presId="urn:microsoft.com/office/officeart/2005/8/layout/hList9"/>
    <dgm:cxn modelId="{B67875C3-E71E-48A5-8F33-6A56BC2A84E8}" type="presParOf" srcId="{12506122-79C2-4319-8D11-DEC56CB034A8}" destId="{6D4A89BE-86D3-44E4-8DA3-ADE512514118}" srcOrd="11" destOrd="0" presId="urn:microsoft.com/office/officeart/2005/8/layout/hList9"/>
    <dgm:cxn modelId="{DCD0D0C8-6A90-4B1C-9FB9-900ABA2D9FDC}" type="presParOf" srcId="{6D4A89BE-86D3-44E4-8DA3-ADE512514118}" destId="{62E0B171-B975-448A-BF12-BD4D2A776318}" srcOrd="0" destOrd="0" presId="urn:microsoft.com/office/officeart/2005/8/layout/hList9"/>
    <dgm:cxn modelId="{B9969DF2-41B2-49BC-A4ED-17A84F37B314}" type="presParOf" srcId="{6D4A89BE-86D3-44E4-8DA3-ADE512514118}" destId="{06BF88F5-90A2-4830-80B8-41123AEF1DF8}" srcOrd="1" destOrd="0" presId="urn:microsoft.com/office/officeart/2005/8/layout/hList9"/>
    <dgm:cxn modelId="{9652B5CF-6667-4C8B-9097-7FF372B98C33}" type="presParOf" srcId="{06BF88F5-90A2-4830-80B8-41123AEF1DF8}" destId="{C440FFA1-98BE-43C7-861D-7367DF5EDE4B}" srcOrd="0" destOrd="0" presId="urn:microsoft.com/office/officeart/2005/8/layout/hList9"/>
    <dgm:cxn modelId="{36C896C6-70C6-4F7F-B52F-453162F872E1}" type="presParOf" srcId="{06BF88F5-90A2-4830-80B8-41123AEF1DF8}" destId="{0D84059F-06E5-440C-B209-8F4E327F61A5}" srcOrd="1" destOrd="0" presId="urn:microsoft.com/office/officeart/2005/8/layout/hList9"/>
    <dgm:cxn modelId="{5FAF6632-6021-4315-80AE-8676BCE0D7E9}" type="presParOf" srcId="{12506122-79C2-4319-8D11-DEC56CB034A8}" destId="{EDF6FF95-1450-4858-BD85-7665AF00593F}" srcOrd="12" destOrd="0" presId="urn:microsoft.com/office/officeart/2005/8/layout/hList9"/>
    <dgm:cxn modelId="{6917F17E-DD19-4554-89CB-E191D4B9D922}" type="presParOf" srcId="{12506122-79C2-4319-8D11-DEC56CB034A8}" destId="{CEFA24F4-DC63-4A5E-A91A-386E9276C0D0}" srcOrd="13" destOrd="0" presId="urn:microsoft.com/office/officeart/2005/8/layout/hList9"/>
    <dgm:cxn modelId="{179BDF9F-B57F-4EA1-A013-352A80C8DB88}" type="presParOf" srcId="{12506122-79C2-4319-8D11-DEC56CB034A8}" destId="{39B026D2-A548-4670-BAC0-01E5370D637E}" srcOrd="14" destOrd="0" presId="urn:microsoft.com/office/officeart/2005/8/layout/hList9"/>
    <dgm:cxn modelId="{D1B42A9B-B4F3-4831-BC4F-345230763023}" type="presParOf" srcId="{12506122-79C2-4319-8D11-DEC56CB034A8}" destId="{BA0838C7-9A23-4BBB-92E3-05479FCF559C}" srcOrd="15" destOrd="0" presId="urn:microsoft.com/office/officeart/2005/8/layout/hList9"/>
    <dgm:cxn modelId="{0BD01421-7161-414E-9A5E-1AAF8FC058B3}" type="presParOf" srcId="{12506122-79C2-4319-8D11-DEC56CB034A8}" destId="{F945D7D7-16B0-4161-ABD5-C7B6E8E8BE3D}" srcOrd="16" destOrd="0" presId="urn:microsoft.com/office/officeart/2005/8/layout/hList9"/>
    <dgm:cxn modelId="{A30E64B2-A71D-4137-8F8D-70EF5FC7E5B4}" type="presParOf" srcId="{F945D7D7-16B0-4161-ABD5-C7B6E8E8BE3D}" destId="{323297C9-88DA-4E0A-AD5B-7B3A33CFBD54}" srcOrd="0" destOrd="0" presId="urn:microsoft.com/office/officeart/2005/8/layout/hList9"/>
    <dgm:cxn modelId="{C62F4632-88B6-4BE7-AB84-E88D966D6FC8}" type="presParOf" srcId="{F945D7D7-16B0-4161-ABD5-C7B6E8E8BE3D}" destId="{579BED65-EC38-4E36-B635-C29393834A42}" srcOrd="1" destOrd="0" presId="urn:microsoft.com/office/officeart/2005/8/layout/hList9"/>
    <dgm:cxn modelId="{ACBB5E08-913E-41A4-BE70-AA99FDC0D98F}" type="presParOf" srcId="{579BED65-EC38-4E36-B635-C29393834A42}" destId="{38E763EA-26BE-40E3-93C9-D48E8D4F4138}" srcOrd="0" destOrd="0" presId="urn:microsoft.com/office/officeart/2005/8/layout/hList9"/>
    <dgm:cxn modelId="{2E2592CC-9993-4908-B91D-0E21850E4B85}" type="presParOf" srcId="{579BED65-EC38-4E36-B635-C29393834A42}" destId="{A90848DB-D9A9-430E-9E8C-DC2B1DA74A37}" srcOrd="1" destOrd="0" presId="urn:microsoft.com/office/officeart/2005/8/layout/hList9"/>
    <dgm:cxn modelId="{01FCD985-0E1A-4A5D-95B3-ED0152A66997}" type="presParOf" srcId="{12506122-79C2-4319-8D11-DEC56CB034A8}" destId="{F4512996-DEAC-4650-B94F-7CE217157273}" srcOrd="17" destOrd="0" presId="urn:microsoft.com/office/officeart/2005/8/layout/hList9"/>
    <dgm:cxn modelId="{56011125-3C1A-4601-817B-511600E343CD}" type="presParOf" srcId="{12506122-79C2-4319-8D11-DEC56CB034A8}" destId="{1CF3C09D-1280-4B95-B481-CAB3EFDF8613}" srcOrd="18" destOrd="0" presId="urn:microsoft.com/office/officeart/2005/8/layout/hList9"/>
    <dgm:cxn modelId="{2A3B67B0-F02C-441B-9D5B-D6ABB1AC383A}" type="presParOf" srcId="{12506122-79C2-4319-8D11-DEC56CB034A8}" destId="{B7E19656-7D12-4AC1-A271-95F004DA7EF0}" srcOrd="19" destOrd="0" presId="urn:microsoft.com/office/officeart/2005/8/layout/hList9"/>
    <dgm:cxn modelId="{299815D6-B92A-40C1-808C-A2CDD460373E}" type="presParOf" srcId="{12506122-79C2-4319-8D11-DEC56CB034A8}" destId="{2901A5B2-4DE9-4B57-B745-6D53F3CD7581}" srcOrd="20" destOrd="0" presId="urn:microsoft.com/office/officeart/2005/8/layout/hList9"/>
    <dgm:cxn modelId="{3E50A21A-00B5-43F2-9545-A973FCA80A63}" type="presParOf" srcId="{12506122-79C2-4319-8D11-DEC56CB034A8}" destId="{8F2353F3-A4F5-4EDD-8782-7312286F6838}" srcOrd="21" destOrd="0" presId="urn:microsoft.com/office/officeart/2005/8/layout/hList9"/>
    <dgm:cxn modelId="{8F706DFE-CC05-443B-B045-243E0B99626A}" type="presParOf" srcId="{8F2353F3-A4F5-4EDD-8782-7312286F6838}" destId="{C3375830-AA53-44E0-A417-C086E80A6E37}" srcOrd="0" destOrd="0" presId="urn:microsoft.com/office/officeart/2005/8/layout/hList9"/>
    <dgm:cxn modelId="{8FC3D3BF-E998-460B-B3F0-01788C632578}" type="presParOf" srcId="{8F2353F3-A4F5-4EDD-8782-7312286F6838}" destId="{05BC7276-5308-4ED3-B8DB-66480E9299E0}" srcOrd="1" destOrd="0" presId="urn:microsoft.com/office/officeart/2005/8/layout/hList9"/>
    <dgm:cxn modelId="{CB2D9500-4BE4-49DE-936E-28EEE4362A6F}" type="presParOf" srcId="{05BC7276-5308-4ED3-B8DB-66480E9299E0}" destId="{6E379E38-3405-4CDE-97DA-A2180A22DBED}" srcOrd="0" destOrd="0" presId="urn:microsoft.com/office/officeart/2005/8/layout/hList9"/>
    <dgm:cxn modelId="{03EDA065-6440-404F-98B6-BE0708E09DAD}" type="presParOf" srcId="{05BC7276-5308-4ED3-B8DB-66480E9299E0}" destId="{652405A9-570A-45B2-8D0D-0F8CF82F7C4D}" srcOrd="1" destOrd="0" presId="urn:microsoft.com/office/officeart/2005/8/layout/hList9"/>
    <dgm:cxn modelId="{EE6F555F-3522-4D96-AAE6-9C41C34C4A30}" type="presParOf" srcId="{12506122-79C2-4319-8D11-DEC56CB034A8}" destId="{38BA046E-EE22-412B-B4E2-A79CB53DEF67}" srcOrd="22" destOrd="0" presId="urn:microsoft.com/office/officeart/2005/8/layout/hList9"/>
    <dgm:cxn modelId="{692952DB-F3C7-4A6C-A6D3-4CCD11BBF1FA}" type="presParOf" srcId="{12506122-79C2-4319-8D11-DEC56CB034A8}" destId="{A09EA1F9-1647-49C6-A624-A3853F8895BB}" srcOrd="2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4</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1 o 2 veces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45711ACC-43B5-42FF-B88C-989BD5C26418}">
      <dgm:prSet phldrT="[Texto]"/>
      <dgm:spPr/>
      <dgm:t>
        <a:bodyPr/>
        <a:lstStyle/>
        <a:p>
          <a:r>
            <a:rPr lang="es-MX" dirty="0"/>
            <a:t>5</a:t>
          </a:r>
        </a:p>
      </dgm:t>
    </dgm:pt>
    <dgm:pt modelId="{2B78501E-AD1F-46B4-A4D3-0232C84992CF}" type="parTrans" cxnId="{AB87ABD7-C77D-48AB-8F75-75B989BB9F81}">
      <dgm:prSet/>
      <dgm:spPr/>
      <dgm:t>
        <a:bodyPr/>
        <a:lstStyle/>
        <a:p>
          <a:endParaRPr lang="es-MX"/>
        </a:p>
      </dgm:t>
    </dgm:pt>
    <dgm:pt modelId="{FE409AD5-0263-45E3-9CDF-C40F72FA5529}" type="sibTrans" cxnId="{AB87ABD7-C77D-48AB-8F75-75B989BB9F81}">
      <dgm:prSet/>
      <dgm:spPr/>
      <dgm:t>
        <a:bodyPr/>
        <a:lstStyle/>
        <a:p>
          <a:endParaRPr lang="es-MX"/>
        </a:p>
      </dgm:t>
    </dgm:pt>
    <dgm:pt modelId="{40E38BAC-3009-4752-8FE8-B0FB64CAEC4A}">
      <dgm:prSet phldrT="[Texto]"/>
      <dgm:spPr/>
      <dgm:t>
        <a:bodyPr/>
        <a:lstStyle/>
        <a:p>
          <a:r>
            <a:rPr lang="es-MX" dirty="0"/>
            <a:t>Cada mes</a:t>
          </a:r>
        </a:p>
      </dgm:t>
    </dgm:pt>
    <dgm:pt modelId="{72B69C81-E89F-42DA-A900-784CF5840469}" type="parTrans" cxnId="{A0CB5A29-BA78-430B-88E1-354184B749C7}">
      <dgm:prSet/>
      <dgm:spPr/>
      <dgm:t>
        <a:bodyPr/>
        <a:lstStyle/>
        <a:p>
          <a:endParaRPr lang="es-MX"/>
        </a:p>
      </dgm:t>
    </dgm:pt>
    <dgm:pt modelId="{33EE5E9C-697C-48CC-98A3-311DF7C45C1A}" type="sibTrans" cxnId="{A0CB5A29-BA78-430B-88E1-354184B749C7}">
      <dgm:prSet/>
      <dgm:spPr/>
      <dgm:t>
        <a:bodyPr/>
        <a:lstStyle/>
        <a:p>
          <a:endParaRPr lang="es-MX"/>
        </a:p>
      </dgm:t>
    </dgm:pt>
    <dgm:pt modelId="{EBBB344B-5C53-49CE-A35E-88973311C7CC}">
      <dgm:prSet phldrT="[Texto]"/>
      <dgm:spPr/>
      <dgm:t>
        <a:bodyPr/>
        <a:lstStyle/>
        <a:p>
          <a:r>
            <a:rPr lang="es-MX" dirty="0"/>
            <a:t>6</a:t>
          </a:r>
        </a:p>
      </dgm:t>
    </dgm:pt>
    <dgm:pt modelId="{3EE99959-2B2D-489C-84D7-170B2C8F777B}" type="parTrans" cxnId="{3286E4F6-6146-4CE0-9B84-9BE3CC109306}">
      <dgm:prSet/>
      <dgm:spPr/>
      <dgm:t>
        <a:bodyPr/>
        <a:lstStyle/>
        <a:p>
          <a:endParaRPr lang="es-MX"/>
        </a:p>
      </dgm:t>
    </dgm:pt>
    <dgm:pt modelId="{792947B3-929B-48DC-84A1-333099E2A6B6}" type="sibTrans" cxnId="{3286E4F6-6146-4CE0-9B84-9BE3CC109306}">
      <dgm:prSet/>
      <dgm:spPr/>
      <dgm:t>
        <a:bodyPr/>
        <a:lstStyle/>
        <a:p>
          <a:endParaRPr lang="es-MX"/>
        </a:p>
      </dgm:t>
    </dgm:pt>
    <dgm:pt modelId="{11918C1A-9D8E-4C03-B30A-3DF023266E77}">
      <dgm:prSet phldrT="[Texto]"/>
      <dgm:spPr/>
      <dgm:t>
        <a:bodyPr/>
        <a:lstStyle/>
        <a:p>
          <a:r>
            <a:rPr lang="es-MX" dirty="0"/>
            <a:t>Cada semana</a:t>
          </a:r>
        </a:p>
      </dgm:t>
    </dgm:pt>
    <dgm:pt modelId="{48D0CBBE-9B35-418B-B681-54956752CDBE}" type="parTrans" cxnId="{CE0CB38F-B93D-41D5-B48E-0E96691AA461}">
      <dgm:prSet/>
      <dgm:spPr/>
      <dgm:t>
        <a:bodyPr/>
        <a:lstStyle/>
        <a:p>
          <a:endParaRPr lang="es-MX"/>
        </a:p>
      </dgm:t>
    </dgm:pt>
    <dgm:pt modelId="{1F260B2D-ED11-4B45-92B4-BE09658457B9}" type="sibTrans" cxnId="{CE0CB38F-B93D-41D5-B48E-0E96691AA461}">
      <dgm:prSet/>
      <dgm:spPr/>
      <dgm:t>
        <a:bodyPr/>
        <a:lstStyle/>
        <a:p>
          <a:endParaRPr lang="es-MX"/>
        </a:p>
      </dgm:t>
    </dgm:pt>
    <dgm:pt modelId="{3065C986-D566-4DB7-B58B-3BC5A8673E5C}">
      <dgm:prSet phldrT="[Texto]"/>
      <dgm:spPr/>
      <dgm:t>
        <a:bodyPr/>
        <a:lstStyle/>
        <a:p>
          <a:r>
            <a:rPr lang="es-MX" dirty="0"/>
            <a:t>7</a:t>
          </a:r>
        </a:p>
      </dgm:t>
    </dgm:pt>
    <dgm:pt modelId="{4AD55F7F-4235-4BA6-B780-815AEF69ABCB}" type="parTrans" cxnId="{E083157F-26CF-4BBB-9967-00586087C067}">
      <dgm:prSet/>
      <dgm:spPr/>
      <dgm:t>
        <a:bodyPr/>
        <a:lstStyle/>
        <a:p>
          <a:endParaRPr lang="es-MX"/>
        </a:p>
      </dgm:t>
    </dgm:pt>
    <dgm:pt modelId="{83AE7D86-A814-43B4-A636-007E27D18710}" type="sibTrans" cxnId="{E083157F-26CF-4BBB-9967-00586087C067}">
      <dgm:prSet/>
      <dgm:spPr/>
      <dgm:t>
        <a:bodyPr/>
        <a:lstStyle/>
        <a:p>
          <a:endParaRPr lang="es-MX"/>
        </a:p>
      </dgm:t>
    </dgm:pt>
    <dgm:pt modelId="{6070AC11-2077-4677-9A51-9186BDB02BE7}">
      <dgm:prSet phldrT="[Texto]"/>
      <dgm:spPr/>
      <dgm:t>
        <a:bodyPr/>
        <a:lstStyle/>
        <a:p>
          <a:r>
            <a:rPr lang="es-MX" dirty="0"/>
            <a:t>A diario o casi diario</a:t>
          </a:r>
        </a:p>
      </dgm:t>
    </dgm:pt>
    <dgm:pt modelId="{A86D4D86-8C3B-4609-91A2-465CC02419B0}" type="parTrans" cxnId="{14DE8080-378F-4FA7-A321-DF8D9C8C1F53}">
      <dgm:prSet/>
      <dgm:spPr/>
      <dgm:t>
        <a:bodyPr/>
        <a:lstStyle/>
        <a:p>
          <a:endParaRPr lang="es-MX"/>
        </a:p>
      </dgm:t>
    </dgm:pt>
    <dgm:pt modelId="{90ECC732-C235-4304-B552-21B0971B63B1}" type="sibTrans" cxnId="{14DE8080-378F-4FA7-A321-DF8D9C8C1F53}">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5"/>
      <dgm:spPr/>
    </dgm:pt>
    <dgm:pt modelId="{850178D6-0504-4CCA-82B7-36145732B86F}" type="pres">
      <dgm:prSet presAssocID="{C9FDAF4C-A13F-4452-8C85-EAEC5C0FA373}" presName="firstChildTx" presStyleLbl="bgAccFollowNode1" presStyleIdx="0" presStyleCnt="5">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5"/>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5"/>
      <dgm:spPr/>
    </dgm:pt>
    <dgm:pt modelId="{505CB7C7-B343-4A75-A386-7F49224185F0}" type="pres">
      <dgm:prSet presAssocID="{A8FFD2AC-9BFD-4220-92A4-912D195BBD67}" presName="firstChildTx" presStyleLbl="bgAccFollowNode1" presStyleIdx="1" presStyleCnt="5">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5"/>
      <dgm:spPr/>
    </dgm:pt>
    <dgm:pt modelId="{507840FB-3CA8-4ECD-B9E2-0F1A49F14EE5}" type="pres">
      <dgm:prSet presAssocID="{A871CAC9-8F3C-45A8-9105-8D6C531748A1}" presName="transSpace" presStyleCnt="0"/>
      <dgm:spPr/>
    </dgm:pt>
    <dgm:pt modelId="{C21B9E4F-70E1-4B71-9689-A45834100B32}" type="pres">
      <dgm:prSet presAssocID="{45711ACC-43B5-42FF-B88C-989BD5C26418}" presName="posSpace" presStyleCnt="0"/>
      <dgm:spPr/>
    </dgm:pt>
    <dgm:pt modelId="{6D4A89BE-86D3-44E4-8DA3-ADE512514118}" type="pres">
      <dgm:prSet presAssocID="{45711ACC-43B5-42FF-B88C-989BD5C26418}" presName="vertFlow" presStyleCnt="0"/>
      <dgm:spPr/>
    </dgm:pt>
    <dgm:pt modelId="{62E0B171-B975-448A-BF12-BD4D2A776318}" type="pres">
      <dgm:prSet presAssocID="{45711ACC-43B5-42FF-B88C-989BD5C26418}" presName="topSpace" presStyleCnt="0"/>
      <dgm:spPr/>
    </dgm:pt>
    <dgm:pt modelId="{06BF88F5-90A2-4830-80B8-41123AEF1DF8}" type="pres">
      <dgm:prSet presAssocID="{45711ACC-43B5-42FF-B88C-989BD5C26418}" presName="firstComp" presStyleCnt="0"/>
      <dgm:spPr/>
    </dgm:pt>
    <dgm:pt modelId="{C440FFA1-98BE-43C7-861D-7367DF5EDE4B}" type="pres">
      <dgm:prSet presAssocID="{45711ACC-43B5-42FF-B88C-989BD5C26418}" presName="firstChild" presStyleLbl="bgAccFollowNode1" presStyleIdx="2" presStyleCnt="5"/>
      <dgm:spPr/>
    </dgm:pt>
    <dgm:pt modelId="{0D84059F-06E5-440C-B209-8F4E327F61A5}" type="pres">
      <dgm:prSet presAssocID="{45711ACC-43B5-42FF-B88C-989BD5C26418}" presName="firstChildTx" presStyleLbl="bgAccFollowNode1" presStyleIdx="2" presStyleCnt="5">
        <dgm:presLayoutVars>
          <dgm:bulletEnabled val="1"/>
        </dgm:presLayoutVars>
      </dgm:prSet>
      <dgm:spPr/>
    </dgm:pt>
    <dgm:pt modelId="{EDF6FF95-1450-4858-BD85-7665AF00593F}" type="pres">
      <dgm:prSet presAssocID="{45711ACC-43B5-42FF-B88C-989BD5C26418}" presName="negSpace" presStyleCnt="0"/>
      <dgm:spPr/>
    </dgm:pt>
    <dgm:pt modelId="{CEFA24F4-DC63-4A5E-A91A-386E9276C0D0}" type="pres">
      <dgm:prSet presAssocID="{45711ACC-43B5-42FF-B88C-989BD5C26418}" presName="circle" presStyleLbl="node1" presStyleIdx="2" presStyleCnt="5"/>
      <dgm:spPr/>
    </dgm:pt>
    <dgm:pt modelId="{39B026D2-A548-4670-BAC0-01E5370D637E}" type="pres">
      <dgm:prSet presAssocID="{FE409AD5-0263-45E3-9CDF-C40F72FA5529}" presName="transSpace" presStyleCnt="0"/>
      <dgm:spPr/>
    </dgm:pt>
    <dgm:pt modelId="{BA0838C7-9A23-4BBB-92E3-05479FCF559C}" type="pres">
      <dgm:prSet presAssocID="{EBBB344B-5C53-49CE-A35E-88973311C7CC}" presName="posSpace" presStyleCnt="0"/>
      <dgm:spPr/>
    </dgm:pt>
    <dgm:pt modelId="{F945D7D7-16B0-4161-ABD5-C7B6E8E8BE3D}" type="pres">
      <dgm:prSet presAssocID="{EBBB344B-5C53-49CE-A35E-88973311C7CC}" presName="vertFlow" presStyleCnt="0"/>
      <dgm:spPr/>
    </dgm:pt>
    <dgm:pt modelId="{323297C9-88DA-4E0A-AD5B-7B3A33CFBD54}" type="pres">
      <dgm:prSet presAssocID="{EBBB344B-5C53-49CE-A35E-88973311C7CC}" presName="topSpace" presStyleCnt="0"/>
      <dgm:spPr/>
    </dgm:pt>
    <dgm:pt modelId="{579BED65-EC38-4E36-B635-C29393834A42}" type="pres">
      <dgm:prSet presAssocID="{EBBB344B-5C53-49CE-A35E-88973311C7CC}" presName="firstComp" presStyleCnt="0"/>
      <dgm:spPr/>
    </dgm:pt>
    <dgm:pt modelId="{38E763EA-26BE-40E3-93C9-D48E8D4F4138}" type="pres">
      <dgm:prSet presAssocID="{EBBB344B-5C53-49CE-A35E-88973311C7CC}" presName="firstChild" presStyleLbl="bgAccFollowNode1" presStyleIdx="3" presStyleCnt="5"/>
      <dgm:spPr/>
    </dgm:pt>
    <dgm:pt modelId="{A90848DB-D9A9-430E-9E8C-DC2B1DA74A37}" type="pres">
      <dgm:prSet presAssocID="{EBBB344B-5C53-49CE-A35E-88973311C7CC}" presName="firstChildTx" presStyleLbl="bgAccFollowNode1" presStyleIdx="3" presStyleCnt="5">
        <dgm:presLayoutVars>
          <dgm:bulletEnabled val="1"/>
        </dgm:presLayoutVars>
      </dgm:prSet>
      <dgm:spPr/>
    </dgm:pt>
    <dgm:pt modelId="{F4512996-DEAC-4650-B94F-7CE217157273}" type="pres">
      <dgm:prSet presAssocID="{EBBB344B-5C53-49CE-A35E-88973311C7CC}" presName="negSpace" presStyleCnt="0"/>
      <dgm:spPr/>
    </dgm:pt>
    <dgm:pt modelId="{1CF3C09D-1280-4B95-B481-CAB3EFDF8613}" type="pres">
      <dgm:prSet presAssocID="{EBBB344B-5C53-49CE-A35E-88973311C7CC}" presName="circle" presStyleLbl="node1" presStyleIdx="3" presStyleCnt="5"/>
      <dgm:spPr/>
    </dgm:pt>
    <dgm:pt modelId="{B7E19656-7D12-4AC1-A271-95F004DA7EF0}" type="pres">
      <dgm:prSet presAssocID="{792947B3-929B-48DC-84A1-333099E2A6B6}" presName="transSpace" presStyleCnt="0"/>
      <dgm:spPr/>
    </dgm:pt>
    <dgm:pt modelId="{2901A5B2-4DE9-4B57-B745-6D53F3CD7581}" type="pres">
      <dgm:prSet presAssocID="{3065C986-D566-4DB7-B58B-3BC5A8673E5C}" presName="posSpace" presStyleCnt="0"/>
      <dgm:spPr/>
    </dgm:pt>
    <dgm:pt modelId="{8F2353F3-A4F5-4EDD-8782-7312286F6838}" type="pres">
      <dgm:prSet presAssocID="{3065C986-D566-4DB7-B58B-3BC5A8673E5C}" presName="vertFlow" presStyleCnt="0"/>
      <dgm:spPr/>
    </dgm:pt>
    <dgm:pt modelId="{C3375830-AA53-44E0-A417-C086E80A6E37}" type="pres">
      <dgm:prSet presAssocID="{3065C986-D566-4DB7-B58B-3BC5A8673E5C}" presName="topSpace" presStyleCnt="0"/>
      <dgm:spPr/>
    </dgm:pt>
    <dgm:pt modelId="{05BC7276-5308-4ED3-B8DB-66480E9299E0}" type="pres">
      <dgm:prSet presAssocID="{3065C986-D566-4DB7-B58B-3BC5A8673E5C}" presName="firstComp" presStyleCnt="0"/>
      <dgm:spPr/>
    </dgm:pt>
    <dgm:pt modelId="{6E379E38-3405-4CDE-97DA-A2180A22DBED}" type="pres">
      <dgm:prSet presAssocID="{3065C986-D566-4DB7-B58B-3BC5A8673E5C}" presName="firstChild" presStyleLbl="bgAccFollowNode1" presStyleIdx="4" presStyleCnt="5"/>
      <dgm:spPr/>
    </dgm:pt>
    <dgm:pt modelId="{652405A9-570A-45B2-8D0D-0F8CF82F7C4D}" type="pres">
      <dgm:prSet presAssocID="{3065C986-D566-4DB7-B58B-3BC5A8673E5C}" presName="firstChildTx" presStyleLbl="bgAccFollowNode1" presStyleIdx="4" presStyleCnt="5">
        <dgm:presLayoutVars>
          <dgm:bulletEnabled val="1"/>
        </dgm:presLayoutVars>
      </dgm:prSet>
      <dgm:spPr/>
    </dgm:pt>
    <dgm:pt modelId="{38BA046E-EE22-412B-B4E2-A79CB53DEF67}" type="pres">
      <dgm:prSet presAssocID="{3065C986-D566-4DB7-B58B-3BC5A8673E5C}" presName="negSpace" presStyleCnt="0"/>
      <dgm:spPr/>
    </dgm:pt>
    <dgm:pt modelId="{A09EA1F9-1647-49C6-A624-A3853F8895BB}" type="pres">
      <dgm:prSet presAssocID="{3065C986-D566-4DB7-B58B-3BC5A8673E5C}" presName="circle" presStyleLbl="node1" presStyleIdx="4" presStyleCnt="5"/>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A201C821-E8C8-4D65-90D1-424B19F5AF5F}" type="presOf" srcId="{40E38BAC-3009-4752-8FE8-B0FB64CAEC4A}" destId="{0D84059F-06E5-440C-B209-8F4E327F61A5}" srcOrd="1" destOrd="0" presId="urn:microsoft.com/office/officeart/2005/8/layout/hList9"/>
    <dgm:cxn modelId="{A0CB5A29-BA78-430B-88E1-354184B749C7}" srcId="{45711ACC-43B5-42FF-B88C-989BD5C26418}" destId="{40E38BAC-3009-4752-8FE8-B0FB64CAEC4A}" srcOrd="0" destOrd="0" parTransId="{72B69C81-E89F-42DA-A900-784CF5840469}" sibTransId="{33EE5E9C-697C-48CC-98A3-311DF7C45C1A}"/>
    <dgm:cxn modelId="{BDCEDF2C-7976-4812-BD90-2634B91A1BD6}" type="presOf" srcId="{11918C1A-9D8E-4C03-B30A-3DF023266E77}" destId="{A90848DB-D9A9-430E-9E8C-DC2B1DA74A37}" srcOrd="1" destOrd="0" presId="urn:microsoft.com/office/officeart/2005/8/layout/hList9"/>
    <dgm:cxn modelId="{E3C83D3F-1F05-45DF-8C96-A89BED7E6E0C}" type="presOf" srcId="{11918C1A-9D8E-4C03-B30A-3DF023266E77}" destId="{38E763EA-26BE-40E3-93C9-D48E8D4F4138}" srcOrd="0" destOrd="0" presId="urn:microsoft.com/office/officeart/2005/8/layout/hList9"/>
    <dgm:cxn modelId="{5D006A63-DD87-4B5B-BF8D-E4C104D80701}" srcId="{C9FDAF4C-A13F-4452-8C85-EAEC5C0FA373}" destId="{047B78AE-5D34-4B60-BD66-5A628737B8D9}" srcOrd="0" destOrd="0" parTransId="{620E63E7-1ED6-4F4F-AADD-BB2DE3D6B433}" sibTransId="{35289BE5-E51F-4AE3-93D5-DA6D256A17F2}"/>
    <dgm:cxn modelId="{BC4A7148-14FF-4D7E-9ACB-95868FF875C7}" type="presOf" srcId="{EBBB344B-5C53-49CE-A35E-88973311C7CC}" destId="{1CF3C09D-1280-4B95-B481-CAB3EFDF8613}" srcOrd="0" destOrd="0" presId="urn:microsoft.com/office/officeart/2005/8/layout/hList9"/>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C7F0FE76-43E6-4F13-B40B-2C28CB7A5D28}" type="presOf" srcId="{40E38BAC-3009-4752-8FE8-B0FB64CAEC4A}" destId="{C440FFA1-98BE-43C7-861D-7367DF5EDE4B}" srcOrd="0" destOrd="0" presId="urn:microsoft.com/office/officeart/2005/8/layout/hList9"/>
    <dgm:cxn modelId="{744A127E-8412-4530-A6AD-2C4D8AA053E6}" type="presOf" srcId="{6070AC11-2077-4677-9A51-9186BDB02BE7}" destId="{652405A9-570A-45B2-8D0D-0F8CF82F7C4D}"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E083157F-26CF-4BBB-9967-00586087C067}" srcId="{A4418E3E-01F3-4677-A856-2FE73D3AA3AA}" destId="{3065C986-D566-4DB7-B58B-3BC5A8673E5C}" srcOrd="4" destOrd="0" parTransId="{4AD55F7F-4235-4BA6-B780-815AEF69ABCB}" sibTransId="{83AE7D86-A814-43B4-A636-007E27D18710}"/>
    <dgm:cxn modelId="{14DE8080-378F-4FA7-A321-DF8D9C8C1F53}" srcId="{3065C986-D566-4DB7-B58B-3BC5A8673E5C}" destId="{6070AC11-2077-4677-9A51-9186BDB02BE7}" srcOrd="0" destOrd="0" parTransId="{A86D4D86-8C3B-4609-91A2-465CC02419B0}" sibTransId="{90ECC732-C235-4304-B552-21B0971B63B1}"/>
    <dgm:cxn modelId="{CE0CB38F-B93D-41D5-B48E-0E96691AA461}" srcId="{EBBB344B-5C53-49CE-A35E-88973311C7CC}" destId="{11918C1A-9D8E-4C03-B30A-3DF023266E77}" srcOrd="0" destOrd="0" parTransId="{48D0CBBE-9B35-418B-B681-54956752CDBE}" sibTransId="{1F260B2D-ED11-4B45-92B4-BE09658457B9}"/>
    <dgm:cxn modelId="{16C9EAA7-8047-48C3-B663-514B868EB11C}" type="presOf" srcId="{45711ACC-43B5-42FF-B88C-989BD5C26418}" destId="{CEFA24F4-DC63-4A5E-A91A-386E9276C0D0}"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AB87ABD7-C77D-48AB-8F75-75B989BB9F81}" srcId="{A4418E3E-01F3-4677-A856-2FE73D3AA3AA}" destId="{45711ACC-43B5-42FF-B88C-989BD5C26418}" srcOrd="2" destOrd="0" parTransId="{2B78501E-AD1F-46B4-A4D3-0232C84992CF}" sibTransId="{FE409AD5-0263-45E3-9CDF-C40F72FA552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1FBE49E4-5DD4-4B75-A080-980B5FA51A48}" type="presOf" srcId="{3065C986-D566-4DB7-B58B-3BC5A8673E5C}" destId="{A09EA1F9-1647-49C6-A624-A3853F8895BB}" srcOrd="0" destOrd="0" presId="urn:microsoft.com/office/officeart/2005/8/layout/hList9"/>
    <dgm:cxn modelId="{DC9FF6F1-2DCD-45C5-8F50-70156593B3AE}" type="presOf" srcId="{6070AC11-2077-4677-9A51-9186BDB02BE7}" destId="{6E379E38-3405-4CDE-97DA-A2180A22DBED}" srcOrd="0" destOrd="0" presId="urn:microsoft.com/office/officeart/2005/8/layout/hList9"/>
    <dgm:cxn modelId="{3286E4F6-6146-4CE0-9B84-9BE3CC109306}" srcId="{A4418E3E-01F3-4677-A856-2FE73D3AA3AA}" destId="{EBBB344B-5C53-49CE-A35E-88973311C7CC}" srcOrd="3" destOrd="0" parTransId="{3EE99959-2B2D-489C-84D7-170B2C8F777B}" sibTransId="{792947B3-929B-48DC-84A1-333099E2A6B6}"/>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352D2A5C-F696-4F85-A7EF-EC994185164F}" type="presParOf" srcId="{12506122-79C2-4319-8D11-DEC56CB034A8}" destId="{507840FB-3CA8-4ECD-B9E2-0F1A49F14EE5}" srcOrd="9" destOrd="0" presId="urn:microsoft.com/office/officeart/2005/8/layout/hList9"/>
    <dgm:cxn modelId="{13E9186E-D320-49C7-93F6-A0F14CA64228}" type="presParOf" srcId="{12506122-79C2-4319-8D11-DEC56CB034A8}" destId="{C21B9E4F-70E1-4B71-9689-A45834100B32}" srcOrd="10" destOrd="0" presId="urn:microsoft.com/office/officeart/2005/8/layout/hList9"/>
    <dgm:cxn modelId="{B67875C3-E71E-48A5-8F33-6A56BC2A84E8}" type="presParOf" srcId="{12506122-79C2-4319-8D11-DEC56CB034A8}" destId="{6D4A89BE-86D3-44E4-8DA3-ADE512514118}" srcOrd="11" destOrd="0" presId="urn:microsoft.com/office/officeart/2005/8/layout/hList9"/>
    <dgm:cxn modelId="{DCD0D0C8-6A90-4B1C-9FB9-900ABA2D9FDC}" type="presParOf" srcId="{6D4A89BE-86D3-44E4-8DA3-ADE512514118}" destId="{62E0B171-B975-448A-BF12-BD4D2A776318}" srcOrd="0" destOrd="0" presId="urn:microsoft.com/office/officeart/2005/8/layout/hList9"/>
    <dgm:cxn modelId="{B9969DF2-41B2-49BC-A4ED-17A84F37B314}" type="presParOf" srcId="{6D4A89BE-86D3-44E4-8DA3-ADE512514118}" destId="{06BF88F5-90A2-4830-80B8-41123AEF1DF8}" srcOrd="1" destOrd="0" presId="urn:microsoft.com/office/officeart/2005/8/layout/hList9"/>
    <dgm:cxn modelId="{9652B5CF-6667-4C8B-9097-7FF372B98C33}" type="presParOf" srcId="{06BF88F5-90A2-4830-80B8-41123AEF1DF8}" destId="{C440FFA1-98BE-43C7-861D-7367DF5EDE4B}" srcOrd="0" destOrd="0" presId="urn:microsoft.com/office/officeart/2005/8/layout/hList9"/>
    <dgm:cxn modelId="{36C896C6-70C6-4F7F-B52F-453162F872E1}" type="presParOf" srcId="{06BF88F5-90A2-4830-80B8-41123AEF1DF8}" destId="{0D84059F-06E5-440C-B209-8F4E327F61A5}" srcOrd="1" destOrd="0" presId="urn:microsoft.com/office/officeart/2005/8/layout/hList9"/>
    <dgm:cxn modelId="{5FAF6632-6021-4315-80AE-8676BCE0D7E9}" type="presParOf" srcId="{12506122-79C2-4319-8D11-DEC56CB034A8}" destId="{EDF6FF95-1450-4858-BD85-7665AF00593F}" srcOrd="12" destOrd="0" presId="urn:microsoft.com/office/officeart/2005/8/layout/hList9"/>
    <dgm:cxn modelId="{6917F17E-DD19-4554-89CB-E191D4B9D922}" type="presParOf" srcId="{12506122-79C2-4319-8D11-DEC56CB034A8}" destId="{CEFA24F4-DC63-4A5E-A91A-386E9276C0D0}" srcOrd="13" destOrd="0" presId="urn:microsoft.com/office/officeart/2005/8/layout/hList9"/>
    <dgm:cxn modelId="{179BDF9F-B57F-4EA1-A013-352A80C8DB88}" type="presParOf" srcId="{12506122-79C2-4319-8D11-DEC56CB034A8}" destId="{39B026D2-A548-4670-BAC0-01E5370D637E}" srcOrd="14" destOrd="0" presId="urn:microsoft.com/office/officeart/2005/8/layout/hList9"/>
    <dgm:cxn modelId="{D1B42A9B-B4F3-4831-BC4F-345230763023}" type="presParOf" srcId="{12506122-79C2-4319-8D11-DEC56CB034A8}" destId="{BA0838C7-9A23-4BBB-92E3-05479FCF559C}" srcOrd="15" destOrd="0" presId="urn:microsoft.com/office/officeart/2005/8/layout/hList9"/>
    <dgm:cxn modelId="{0BD01421-7161-414E-9A5E-1AAF8FC058B3}" type="presParOf" srcId="{12506122-79C2-4319-8D11-DEC56CB034A8}" destId="{F945D7D7-16B0-4161-ABD5-C7B6E8E8BE3D}" srcOrd="16" destOrd="0" presId="urn:microsoft.com/office/officeart/2005/8/layout/hList9"/>
    <dgm:cxn modelId="{A30E64B2-A71D-4137-8F8D-70EF5FC7E5B4}" type="presParOf" srcId="{F945D7D7-16B0-4161-ABD5-C7B6E8E8BE3D}" destId="{323297C9-88DA-4E0A-AD5B-7B3A33CFBD54}" srcOrd="0" destOrd="0" presId="urn:microsoft.com/office/officeart/2005/8/layout/hList9"/>
    <dgm:cxn modelId="{C62F4632-88B6-4BE7-AB84-E88D966D6FC8}" type="presParOf" srcId="{F945D7D7-16B0-4161-ABD5-C7B6E8E8BE3D}" destId="{579BED65-EC38-4E36-B635-C29393834A42}" srcOrd="1" destOrd="0" presId="urn:microsoft.com/office/officeart/2005/8/layout/hList9"/>
    <dgm:cxn modelId="{ACBB5E08-913E-41A4-BE70-AA99FDC0D98F}" type="presParOf" srcId="{579BED65-EC38-4E36-B635-C29393834A42}" destId="{38E763EA-26BE-40E3-93C9-D48E8D4F4138}" srcOrd="0" destOrd="0" presId="urn:microsoft.com/office/officeart/2005/8/layout/hList9"/>
    <dgm:cxn modelId="{2E2592CC-9993-4908-B91D-0E21850E4B85}" type="presParOf" srcId="{579BED65-EC38-4E36-B635-C29393834A42}" destId="{A90848DB-D9A9-430E-9E8C-DC2B1DA74A37}" srcOrd="1" destOrd="0" presId="urn:microsoft.com/office/officeart/2005/8/layout/hList9"/>
    <dgm:cxn modelId="{01FCD985-0E1A-4A5D-95B3-ED0152A66997}" type="presParOf" srcId="{12506122-79C2-4319-8D11-DEC56CB034A8}" destId="{F4512996-DEAC-4650-B94F-7CE217157273}" srcOrd="17" destOrd="0" presId="urn:microsoft.com/office/officeart/2005/8/layout/hList9"/>
    <dgm:cxn modelId="{56011125-3C1A-4601-817B-511600E343CD}" type="presParOf" srcId="{12506122-79C2-4319-8D11-DEC56CB034A8}" destId="{1CF3C09D-1280-4B95-B481-CAB3EFDF8613}" srcOrd="18" destOrd="0" presId="urn:microsoft.com/office/officeart/2005/8/layout/hList9"/>
    <dgm:cxn modelId="{2A3B67B0-F02C-441B-9D5B-D6ABB1AC383A}" type="presParOf" srcId="{12506122-79C2-4319-8D11-DEC56CB034A8}" destId="{B7E19656-7D12-4AC1-A271-95F004DA7EF0}" srcOrd="19" destOrd="0" presId="urn:microsoft.com/office/officeart/2005/8/layout/hList9"/>
    <dgm:cxn modelId="{299815D6-B92A-40C1-808C-A2CDD460373E}" type="presParOf" srcId="{12506122-79C2-4319-8D11-DEC56CB034A8}" destId="{2901A5B2-4DE9-4B57-B745-6D53F3CD7581}" srcOrd="20" destOrd="0" presId="urn:microsoft.com/office/officeart/2005/8/layout/hList9"/>
    <dgm:cxn modelId="{3E50A21A-00B5-43F2-9545-A973FCA80A63}" type="presParOf" srcId="{12506122-79C2-4319-8D11-DEC56CB034A8}" destId="{8F2353F3-A4F5-4EDD-8782-7312286F6838}" srcOrd="21" destOrd="0" presId="urn:microsoft.com/office/officeart/2005/8/layout/hList9"/>
    <dgm:cxn modelId="{8F706DFE-CC05-443B-B045-243E0B99626A}" type="presParOf" srcId="{8F2353F3-A4F5-4EDD-8782-7312286F6838}" destId="{C3375830-AA53-44E0-A417-C086E80A6E37}" srcOrd="0" destOrd="0" presId="urn:microsoft.com/office/officeart/2005/8/layout/hList9"/>
    <dgm:cxn modelId="{8FC3D3BF-E998-460B-B3F0-01788C632578}" type="presParOf" srcId="{8F2353F3-A4F5-4EDD-8782-7312286F6838}" destId="{05BC7276-5308-4ED3-B8DB-66480E9299E0}" srcOrd="1" destOrd="0" presId="urn:microsoft.com/office/officeart/2005/8/layout/hList9"/>
    <dgm:cxn modelId="{CB2D9500-4BE4-49DE-936E-28EEE4362A6F}" type="presParOf" srcId="{05BC7276-5308-4ED3-B8DB-66480E9299E0}" destId="{6E379E38-3405-4CDE-97DA-A2180A22DBED}" srcOrd="0" destOrd="0" presId="urn:microsoft.com/office/officeart/2005/8/layout/hList9"/>
    <dgm:cxn modelId="{03EDA065-6440-404F-98B6-BE0708E09DAD}" type="presParOf" srcId="{05BC7276-5308-4ED3-B8DB-66480E9299E0}" destId="{652405A9-570A-45B2-8D0D-0F8CF82F7C4D}" srcOrd="1" destOrd="0" presId="urn:microsoft.com/office/officeart/2005/8/layout/hList9"/>
    <dgm:cxn modelId="{EE6F555F-3522-4D96-AAE6-9C41C34C4A30}" type="presParOf" srcId="{12506122-79C2-4319-8D11-DEC56CB034A8}" destId="{38BA046E-EE22-412B-B4E2-A79CB53DEF67}" srcOrd="22" destOrd="0" presId="urn:microsoft.com/office/officeart/2005/8/layout/hList9"/>
    <dgm:cxn modelId="{692952DB-F3C7-4A6C-A6D3-4CCD11BBF1FA}" type="presParOf" srcId="{12506122-79C2-4319-8D11-DEC56CB034A8}" destId="{A09EA1F9-1647-49C6-A624-A3853F8895BB}" srcOrd="2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5</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1 o 2 veces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45711ACC-43B5-42FF-B88C-989BD5C26418}">
      <dgm:prSet phldrT="[Texto]"/>
      <dgm:spPr/>
      <dgm:t>
        <a:bodyPr/>
        <a:lstStyle/>
        <a:p>
          <a:r>
            <a:rPr lang="es-MX" dirty="0"/>
            <a:t>6</a:t>
          </a:r>
        </a:p>
      </dgm:t>
    </dgm:pt>
    <dgm:pt modelId="{2B78501E-AD1F-46B4-A4D3-0232C84992CF}" type="parTrans" cxnId="{AB87ABD7-C77D-48AB-8F75-75B989BB9F81}">
      <dgm:prSet/>
      <dgm:spPr/>
      <dgm:t>
        <a:bodyPr/>
        <a:lstStyle/>
        <a:p>
          <a:endParaRPr lang="es-MX"/>
        </a:p>
      </dgm:t>
    </dgm:pt>
    <dgm:pt modelId="{FE409AD5-0263-45E3-9CDF-C40F72FA5529}" type="sibTrans" cxnId="{AB87ABD7-C77D-48AB-8F75-75B989BB9F81}">
      <dgm:prSet/>
      <dgm:spPr/>
      <dgm:t>
        <a:bodyPr/>
        <a:lstStyle/>
        <a:p>
          <a:endParaRPr lang="es-MX"/>
        </a:p>
      </dgm:t>
    </dgm:pt>
    <dgm:pt modelId="{40E38BAC-3009-4752-8FE8-B0FB64CAEC4A}">
      <dgm:prSet phldrT="[Texto]"/>
      <dgm:spPr/>
      <dgm:t>
        <a:bodyPr/>
        <a:lstStyle/>
        <a:p>
          <a:r>
            <a:rPr lang="es-MX" dirty="0"/>
            <a:t>Cada mes</a:t>
          </a:r>
        </a:p>
      </dgm:t>
    </dgm:pt>
    <dgm:pt modelId="{72B69C81-E89F-42DA-A900-784CF5840469}" type="parTrans" cxnId="{A0CB5A29-BA78-430B-88E1-354184B749C7}">
      <dgm:prSet/>
      <dgm:spPr/>
      <dgm:t>
        <a:bodyPr/>
        <a:lstStyle/>
        <a:p>
          <a:endParaRPr lang="es-MX"/>
        </a:p>
      </dgm:t>
    </dgm:pt>
    <dgm:pt modelId="{33EE5E9C-697C-48CC-98A3-311DF7C45C1A}" type="sibTrans" cxnId="{A0CB5A29-BA78-430B-88E1-354184B749C7}">
      <dgm:prSet/>
      <dgm:spPr/>
      <dgm:t>
        <a:bodyPr/>
        <a:lstStyle/>
        <a:p>
          <a:endParaRPr lang="es-MX"/>
        </a:p>
      </dgm:t>
    </dgm:pt>
    <dgm:pt modelId="{EBBB344B-5C53-49CE-A35E-88973311C7CC}">
      <dgm:prSet phldrT="[Texto]"/>
      <dgm:spPr/>
      <dgm:t>
        <a:bodyPr/>
        <a:lstStyle/>
        <a:p>
          <a:r>
            <a:rPr lang="es-MX" dirty="0"/>
            <a:t>7</a:t>
          </a:r>
        </a:p>
      </dgm:t>
    </dgm:pt>
    <dgm:pt modelId="{3EE99959-2B2D-489C-84D7-170B2C8F777B}" type="parTrans" cxnId="{3286E4F6-6146-4CE0-9B84-9BE3CC109306}">
      <dgm:prSet/>
      <dgm:spPr/>
      <dgm:t>
        <a:bodyPr/>
        <a:lstStyle/>
        <a:p>
          <a:endParaRPr lang="es-MX"/>
        </a:p>
      </dgm:t>
    </dgm:pt>
    <dgm:pt modelId="{792947B3-929B-48DC-84A1-333099E2A6B6}" type="sibTrans" cxnId="{3286E4F6-6146-4CE0-9B84-9BE3CC109306}">
      <dgm:prSet/>
      <dgm:spPr/>
      <dgm:t>
        <a:bodyPr/>
        <a:lstStyle/>
        <a:p>
          <a:endParaRPr lang="es-MX"/>
        </a:p>
      </dgm:t>
    </dgm:pt>
    <dgm:pt modelId="{11918C1A-9D8E-4C03-B30A-3DF023266E77}">
      <dgm:prSet phldrT="[Texto]"/>
      <dgm:spPr/>
      <dgm:t>
        <a:bodyPr/>
        <a:lstStyle/>
        <a:p>
          <a:r>
            <a:rPr lang="es-MX" dirty="0"/>
            <a:t>Cada semana</a:t>
          </a:r>
        </a:p>
      </dgm:t>
    </dgm:pt>
    <dgm:pt modelId="{48D0CBBE-9B35-418B-B681-54956752CDBE}" type="parTrans" cxnId="{CE0CB38F-B93D-41D5-B48E-0E96691AA461}">
      <dgm:prSet/>
      <dgm:spPr/>
      <dgm:t>
        <a:bodyPr/>
        <a:lstStyle/>
        <a:p>
          <a:endParaRPr lang="es-MX"/>
        </a:p>
      </dgm:t>
    </dgm:pt>
    <dgm:pt modelId="{1F260B2D-ED11-4B45-92B4-BE09658457B9}" type="sibTrans" cxnId="{CE0CB38F-B93D-41D5-B48E-0E96691AA461}">
      <dgm:prSet/>
      <dgm:spPr/>
      <dgm:t>
        <a:bodyPr/>
        <a:lstStyle/>
        <a:p>
          <a:endParaRPr lang="es-MX"/>
        </a:p>
      </dgm:t>
    </dgm:pt>
    <dgm:pt modelId="{3065C986-D566-4DB7-B58B-3BC5A8673E5C}">
      <dgm:prSet phldrT="[Texto]"/>
      <dgm:spPr/>
      <dgm:t>
        <a:bodyPr/>
        <a:lstStyle/>
        <a:p>
          <a:r>
            <a:rPr lang="es-MX" dirty="0"/>
            <a:t>8</a:t>
          </a:r>
        </a:p>
      </dgm:t>
    </dgm:pt>
    <dgm:pt modelId="{4AD55F7F-4235-4BA6-B780-815AEF69ABCB}" type="parTrans" cxnId="{E083157F-26CF-4BBB-9967-00586087C067}">
      <dgm:prSet/>
      <dgm:spPr/>
      <dgm:t>
        <a:bodyPr/>
        <a:lstStyle/>
        <a:p>
          <a:endParaRPr lang="es-MX"/>
        </a:p>
      </dgm:t>
    </dgm:pt>
    <dgm:pt modelId="{83AE7D86-A814-43B4-A636-007E27D18710}" type="sibTrans" cxnId="{E083157F-26CF-4BBB-9967-00586087C067}">
      <dgm:prSet/>
      <dgm:spPr/>
      <dgm:t>
        <a:bodyPr/>
        <a:lstStyle/>
        <a:p>
          <a:endParaRPr lang="es-MX"/>
        </a:p>
      </dgm:t>
    </dgm:pt>
    <dgm:pt modelId="{6070AC11-2077-4677-9A51-9186BDB02BE7}">
      <dgm:prSet phldrT="[Texto]"/>
      <dgm:spPr/>
      <dgm:t>
        <a:bodyPr/>
        <a:lstStyle/>
        <a:p>
          <a:r>
            <a:rPr lang="es-MX" dirty="0"/>
            <a:t>A diario o casi diario</a:t>
          </a:r>
        </a:p>
      </dgm:t>
    </dgm:pt>
    <dgm:pt modelId="{A86D4D86-8C3B-4609-91A2-465CC02419B0}" type="parTrans" cxnId="{14DE8080-378F-4FA7-A321-DF8D9C8C1F53}">
      <dgm:prSet/>
      <dgm:spPr/>
      <dgm:t>
        <a:bodyPr/>
        <a:lstStyle/>
        <a:p>
          <a:endParaRPr lang="es-MX"/>
        </a:p>
      </dgm:t>
    </dgm:pt>
    <dgm:pt modelId="{90ECC732-C235-4304-B552-21B0971B63B1}" type="sibTrans" cxnId="{14DE8080-378F-4FA7-A321-DF8D9C8C1F53}">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5"/>
      <dgm:spPr/>
    </dgm:pt>
    <dgm:pt modelId="{850178D6-0504-4CCA-82B7-36145732B86F}" type="pres">
      <dgm:prSet presAssocID="{C9FDAF4C-A13F-4452-8C85-EAEC5C0FA373}" presName="firstChildTx" presStyleLbl="bgAccFollowNode1" presStyleIdx="0" presStyleCnt="5">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5"/>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5"/>
      <dgm:spPr/>
    </dgm:pt>
    <dgm:pt modelId="{505CB7C7-B343-4A75-A386-7F49224185F0}" type="pres">
      <dgm:prSet presAssocID="{A8FFD2AC-9BFD-4220-92A4-912D195BBD67}" presName="firstChildTx" presStyleLbl="bgAccFollowNode1" presStyleIdx="1" presStyleCnt="5">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5"/>
      <dgm:spPr/>
    </dgm:pt>
    <dgm:pt modelId="{507840FB-3CA8-4ECD-B9E2-0F1A49F14EE5}" type="pres">
      <dgm:prSet presAssocID="{A871CAC9-8F3C-45A8-9105-8D6C531748A1}" presName="transSpace" presStyleCnt="0"/>
      <dgm:spPr/>
    </dgm:pt>
    <dgm:pt modelId="{C21B9E4F-70E1-4B71-9689-A45834100B32}" type="pres">
      <dgm:prSet presAssocID="{45711ACC-43B5-42FF-B88C-989BD5C26418}" presName="posSpace" presStyleCnt="0"/>
      <dgm:spPr/>
    </dgm:pt>
    <dgm:pt modelId="{6D4A89BE-86D3-44E4-8DA3-ADE512514118}" type="pres">
      <dgm:prSet presAssocID="{45711ACC-43B5-42FF-B88C-989BD5C26418}" presName="vertFlow" presStyleCnt="0"/>
      <dgm:spPr/>
    </dgm:pt>
    <dgm:pt modelId="{62E0B171-B975-448A-BF12-BD4D2A776318}" type="pres">
      <dgm:prSet presAssocID="{45711ACC-43B5-42FF-B88C-989BD5C26418}" presName="topSpace" presStyleCnt="0"/>
      <dgm:spPr/>
    </dgm:pt>
    <dgm:pt modelId="{06BF88F5-90A2-4830-80B8-41123AEF1DF8}" type="pres">
      <dgm:prSet presAssocID="{45711ACC-43B5-42FF-B88C-989BD5C26418}" presName="firstComp" presStyleCnt="0"/>
      <dgm:spPr/>
    </dgm:pt>
    <dgm:pt modelId="{C440FFA1-98BE-43C7-861D-7367DF5EDE4B}" type="pres">
      <dgm:prSet presAssocID="{45711ACC-43B5-42FF-B88C-989BD5C26418}" presName="firstChild" presStyleLbl="bgAccFollowNode1" presStyleIdx="2" presStyleCnt="5"/>
      <dgm:spPr/>
    </dgm:pt>
    <dgm:pt modelId="{0D84059F-06E5-440C-B209-8F4E327F61A5}" type="pres">
      <dgm:prSet presAssocID="{45711ACC-43B5-42FF-B88C-989BD5C26418}" presName="firstChildTx" presStyleLbl="bgAccFollowNode1" presStyleIdx="2" presStyleCnt="5">
        <dgm:presLayoutVars>
          <dgm:bulletEnabled val="1"/>
        </dgm:presLayoutVars>
      </dgm:prSet>
      <dgm:spPr/>
    </dgm:pt>
    <dgm:pt modelId="{EDF6FF95-1450-4858-BD85-7665AF00593F}" type="pres">
      <dgm:prSet presAssocID="{45711ACC-43B5-42FF-B88C-989BD5C26418}" presName="negSpace" presStyleCnt="0"/>
      <dgm:spPr/>
    </dgm:pt>
    <dgm:pt modelId="{CEFA24F4-DC63-4A5E-A91A-386E9276C0D0}" type="pres">
      <dgm:prSet presAssocID="{45711ACC-43B5-42FF-B88C-989BD5C26418}" presName="circle" presStyleLbl="node1" presStyleIdx="2" presStyleCnt="5"/>
      <dgm:spPr/>
    </dgm:pt>
    <dgm:pt modelId="{39B026D2-A548-4670-BAC0-01E5370D637E}" type="pres">
      <dgm:prSet presAssocID="{FE409AD5-0263-45E3-9CDF-C40F72FA5529}" presName="transSpace" presStyleCnt="0"/>
      <dgm:spPr/>
    </dgm:pt>
    <dgm:pt modelId="{BA0838C7-9A23-4BBB-92E3-05479FCF559C}" type="pres">
      <dgm:prSet presAssocID="{EBBB344B-5C53-49CE-A35E-88973311C7CC}" presName="posSpace" presStyleCnt="0"/>
      <dgm:spPr/>
    </dgm:pt>
    <dgm:pt modelId="{F945D7D7-16B0-4161-ABD5-C7B6E8E8BE3D}" type="pres">
      <dgm:prSet presAssocID="{EBBB344B-5C53-49CE-A35E-88973311C7CC}" presName="vertFlow" presStyleCnt="0"/>
      <dgm:spPr/>
    </dgm:pt>
    <dgm:pt modelId="{323297C9-88DA-4E0A-AD5B-7B3A33CFBD54}" type="pres">
      <dgm:prSet presAssocID="{EBBB344B-5C53-49CE-A35E-88973311C7CC}" presName="topSpace" presStyleCnt="0"/>
      <dgm:spPr/>
    </dgm:pt>
    <dgm:pt modelId="{579BED65-EC38-4E36-B635-C29393834A42}" type="pres">
      <dgm:prSet presAssocID="{EBBB344B-5C53-49CE-A35E-88973311C7CC}" presName="firstComp" presStyleCnt="0"/>
      <dgm:spPr/>
    </dgm:pt>
    <dgm:pt modelId="{38E763EA-26BE-40E3-93C9-D48E8D4F4138}" type="pres">
      <dgm:prSet presAssocID="{EBBB344B-5C53-49CE-A35E-88973311C7CC}" presName="firstChild" presStyleLbl="bgAccFollowNode1" presStyleIdx="3" presStyleCnt="5"/>
      <dgm:spPr/>
    </dgm:pt>
    <dgm:pt modelId="{A90848DB-D9A9-430E-9E8C-DC2B1DA74A37}" type="pres">
      <dgm:prSet presAssocID="{EBBB344B-5C53-49CE-A35E-88973311C7CC}" presName="firstChildTx" presStyleLbl="bgAccFollowNode1" presStyleIdx="3" presStyleCnt="5">
        <dgm:presLayoutVars>
          <dgm:bulletEnabled val="1"/>
        </dgm:presLayoutVars>
      </dgm:prSet>
      <dgm:spPr/>
    </dgm:pt>
    <dgm:pt modelId="{F4512996-DEAC-4650-B94F-7CE217157273}" type="pres">
      <dgm:prSet presAssocID="{EBBB344B-5C53-49CE-A35E-88973311C7CC}" presName="negSpace" presStyleCnt="0"/>
      <dgm:spPr/>
    </dgm:pt>
    <dgm:pt modelId="{1CF3C09D-1280-4B95-B481-CAB3EFDF8613}" type="pres">
      <dgm:prSet presAssocID="{EBBB344B-5C53-49CE-A35E-88973311C7CC}" presName="circle" presStyleLbl="node1" presStyleIdx="3" presStyleCnt="5"/>
      <dgm:spPr/>
    </dgm:pt>
    <dgm:pt modelId="{B7E19656-7D12-4AC1-A271-95F004DA7EF0}" type="pres">
      <dgm:prSet presAssocID="{792947B3-929B-48DC-84A1-333099E2A6B6}" presName="transSpace" presStyleCnt="0"/>
      <dgm:spPr/>
    </dgm:pt>
    <dgm:pt modelId="{2901A5B2-4DE9-4B57-B745-6D53F3CD7581}" type="pres">
      <dgm:prSet presAssocID="{3065C986-D566-4DB7-B58B-3BC5A8673E5C}" presName="posSpace" presStyleCnt="0"/>
      <dgm:spPr/>
    </dgm:pt>
    <dgm:pt modelId="{8F2353F3-A4F5-4EDD-8782-7312286F6838}" type="pres">
      <dgm:prSet presAssocID="{3065C986-D566-4DB7-B58B-3BC5A8673E5C}" presName="vertFlow" presStyleCnt="0"/>
      <dgm:spPr/>
    </dgm:pt>
    <dgm:pt modelId="{C3375830-AA53-44E0-A417-C086E80A6E37}" type="pres">
      <dgm:prSet presAssocID="{3065C986-D566-4DB7-B58B-3BC5A8673E5C}" presName="topSpace" presStyleCnt="0"/>
      <dgm:spPr/>
    </dgm:pt>
    <dgm:pt modelId="{05BC7276-5308-4ED3-B8DB-66480E9299E0}" type="pres">
      <dgm:prSet presAssocID="{3065C986-D566-4DB7-B58B-3BC5A8673E5C}" presName="firstComp" presStyleCnt="0"/>
      <dgm:spPr/>
    </dgm:pt>
    <dgm:pt modelId="{6E379E38-3405-4CDE-97DA-A2180A22DBED}" type="pres">
      <dgm:prSet presAssocID="{3065C986-D566-4DB7-B58B-3BC5A8673E5C}" presName="firstChild" presStyleLbl="bgAccFollowNode1" presStyleIdx="4" presStyleCnt="5"/>
      <dgm:spPr/>
    </dgm:pt>
    <dgm:pt modelId="{652405A9-570A-45B2-8D0D-0F8CF82F7C4D}" type="pres">
      <dgm:prSet presAssocID="{3065C986-D566-4DB7-B58B-3BC5A8673E5C}" presName="firstChildTx" presStyleLbl="bgAccFollowNode1" presStyleIdx="4" presStyleCnt="5">
        <dgm:presLayoutVars>
          <dgm:bulletEnabled val="1"/>
        </dgm:presLayoutVars>
      </dgm:prSet>
      <dgm:spPr/>
    </dgm:pt>
    <dgm:pt modelId="{38BA046E-EE22-412B-B4E2-A79CB53DEF67}" type="pres">
      <dgm:prSet presAssocID="{3065C986-D566-4DB7-B58B-3BC5A8673E5C}" presName="negSpace" presStyleCnt="0"/>
      <dgm:spPr/>
    </dgm:pt>
    <dgm:pt modelId="{A09EA1F9-1647-49C6-A624-A3853F8895BB}" type="pres">
      <dgm:prSet presAssocID="{3065C986-D566-4DB7-B58B-3BC5A8673E5C}" presName="circle" presStyleLbl="node1" presStyleIdx="4" presStyleCnt="5"/>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A201C821-E8C8-4D65-90D1-424B19F5AF5F}" type="presOf" srcId="{40E38BAC-3009-4752-8FE8-B0FB64CAEC4A}" destId="{0D84059F-06E5-440C-B209-8F4E327F61A5}" srcOrd="1" destOrd="0" presId="urn:microsoft.com/office/officeart/2005/8/layout/hList9"/>
    <dgm:cxn modelId="{A0CB5A29-BA78-430B-88E1-354184B749C7}" srcId="{45711ACC-43B5-42FF-B88C-989BD5C26418}" destId="{40E38BAC-3009-4752-8FE8-B0FB64CAEC4A}" srcOrd="0" destOrd="0" parTransId="{72B69C81-E89F-42DA-A900-784CF5840469}" sibTransId="{33EE5E9C-697C-48CC-98A3-311DF7C45C1A}"/>
    <dgm:cxn modelId="{BDCEDF2C-7976-4812-BD90-2634B91A1BD6}" type="presOf" srcId="{11918C1A-9D8E-4C03-B30A-3DF023266E77}" destId="{A90848DB-D9A9-430E-9E8C-DC2B1DA74A37}" srcOrd="1" destOrd="0" presId="urn:microsoft.com/office/officeart/2005/8/layout/hList9"/>
    <dgm:cxn modelId="{E3C83D3F-1F05-45DF-8C96-A89BED7E6E0C}" type="presOf" srcId="{11918C1A-9D8E-4C03-B30A-3DF023266E77}" destId="{38E763EA-26BE-40E3-93C9-D48E8D4F4138}" srcOrd="0" destOrd="0" presId="urn:microsoft.com/office/officeart/2005/8/layout/hList9"/>
    <dgm:cxn modelId="{5D006A63-DD87-4B5B-BF8D-E4C104D80701}" srcId="{C9FDAF4C-A13F-4452-8C85-EAEC5C0FA373}" destId="{047B78AE-5D34-4B60-BD66-5A628737B8D9}" srcOrd="0" destOrd="0" parTransId="{620E63E7-1ED6-4F4F-AADD-BB2DE3D6B433}" sibTransId="{35289BE5-E51F-4AE3-93D5-DA6D256A17F2}"/>
    <dgm:cxn modelId="{BC4A7148-14FF-4D7E-9ACB-95868FF875C7}" type="presOf" srcId="{EBBB344B-5C53-49CE-A35E-88973311C7CC}" destId="{1CF3C09D-1280-4B95-B481-CAB3EFDF8613}" srcOrd="0" destOrd="0" presId="urn:microsoft.com/office/officeart/2005/8/layout/hList9"/>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C7F0FE76-43E6-4F13-B40B-2C28CB7A5D28}" type="presOf" srcId="{40E38BAC-3009-4752-8FE8-B0FB64CAEC4A}" destId="{C440FFA1-98BE-43C7-861D-7367DF5EDE4B}" srcOrd="0" destOrd="0" presId="urn:microsoft.com/office/officeart/2005/8/layout/hList9"/>
    <dgm:cxn modelId="{744A127E-8412-4530-A6AD-2C4D8AA053E6}" type="presOf" srcId="{6070AC11-2077-4677-9A51-9186BDB02BE7}" destId="{652405A9-570A-45B2-8D0D-0F8CF82F7C4D}"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E083157F-26CF-4BBB-9967-00586087C067}" srcId="{A4418E3E-01F3-4677-A856-2FE73D3AA3AA}" destId="{3065C986-D566-4DB7-B58B-3BC5A8673E5C}" srcOrd="4" destOrd="0" parTransId="{4AD55F7F-4235-4BA6-B780-815AEF69ABCB}" sibTransId="{83AE7D86-A814-43B4-A636-007E27D18710}"/>
    <dgm:cxn modelId="{14DE8080-378F-4FA7-A321-DF8D9C8C1F53}" srcId="{3065C986-D566-4DB7-B58B-3BC5A8673E5C}" destId="{6070AC11-2077-4677-9A51-9186BDB02BE7}" srcOrd="0" destOrd="0" parTransId="{A86D4D86-8C3B-4609-91A2-465CC02419B0}" sibTransId="{90ECC732-C235-4304-B552-21B0971B63B1}"/>
    <dgm:cxn modelId="{CE0CB38F-B93D-41D5-B48E-0E96691AA461}" srcId="{EBBB344B-5C53-49CE-A35E-88973311C7CC}" destId="{11918C1A-9D8E-4C03-B30A-3DF023266E77}" srcOrd="0" destOrd="0" parTransId="{48D0CBBE-9B35-418B-B681-54956752CDBE}" sibTransId="{1F260B2D-ED11-4B45-92B4-BE09658457B9}"/>
    <dgm:cxn modelId="{16C9EAA7-8047-48C3-B663-514B868EB11C}" type="presOf" srcId="{45711ACC-43B5-42FF-B88C-989BD5C26418}" destId="{CEFA24F4-DC63-4A5E-A91A-386E9276C0D0}"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AB87ABD7-C77D-48AB-8F75-75B989BB9F81}" srcId="{A4418E3E-01F3-4677-A856-2FE73D3AA3AA}" destId="{45711ACC-43B5-42FF-B88C-989BD5C26418}" srcOrd="2" destOrd="0" parTransId="{2B78501E-AD1F-46B4-A4D3-0232C84992CF}" sibTransId="{FE409AD5-0263-45E3-9CDF-C40F72FA552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1FBE49E4-5DD4-4B75-A080-980B5FA51A48}" type="presOf" srcId="{3065C986-D566-4DB7-B58B-3BC5A8673E5C}" destId="{A09EA1F9-1647-49C6-A624-A3853F8895BB}" srcOrd="0" destOrd="0" presId="urn:microsoft.com/office/officeart/2005/8/layout/hList9"/>
    <dgm:cxn modelId="{DC9FF6F1-2DCD-45C5-8F50-70156593B3AE}" type="presOf" srcId="{6070AC11-2077-4677-9A51-9186BDB02BE7}" destId="{6E379E38-3405-4CDE-97DA-A2180A22DBED}" srcOrd="0" destOrd="0" presId="urn:microsoft.com/office/officeart/2005/8/layout/hList9"/>
    <dgm:cxn modelId="{3286E4F6-6146-4CE0-9B84-9BE3CC109306}" srcId="{A4418E3E-01F3-4677-A856-2FE73D3AA3AA}" destId="{EBBB344B-5C53-49CE-A35E-88973311C7CC}" srcOrd="3" destOrd="0" parTransId="{3EE99959-2B2D-489C-84D7-170B2C8F777B}" sibTransId="{792947B3-929B-48DC-84A1-333099E2A6B6}"/>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352D2A5C-F696-4F85-A7EF-EC994185164F}" type="presParOf" srcId="{12506122-79C2-4319-8D11-DEC56CB034A8}" destId="{507840FB-3CA8-4ECD-B9E2-0F1A49F14EE5}" srcOrd="9" destOrd="0" presId="urn:microsoft.com/office/officeart/2005/8/layout/hList9"/>
    <dgm:cxn modelId="{13E9186E-D320-49C7-93F6-A0F14CA64228}" type="presParOf" srcId="{12506122-79C2-4319-8D11-DEC56CB034A8}" destId="{C21B9E4F-70E1-4B71-9689-A45834100B32}" srcOrd="10" destOrd="0" presId="urn:microsoft.com/office/officeart/2005/8/layout/hList9"/>
    <dgm:cxn modelId="{B67875C3-E71E-48A5-8F33-6A56BC2A84E8}" type="presParOf" srcId="{12506122-79C2-4319-8D11-DEC56CB034A8}" destId="{6D4A89BE-86D3-44E4-8DA3-ADE512514118}" srcOrd="11" destOrd="0" presId="urn:microsoft.com/office/officeart/2005/8/layout/hList9"/>
    <dgm:cxn modelId="{DCD0D0C8-6A90-4B1C-9FB9-900ABA2D9FDC}" type="presParOf" srcId="{6D4A89BE-86D3-44E4-8DA3-ADE512514118}" destId="{62E0B171-B975-448A-BF12-BD4D2A776318}" srcOrd="0" destOrd="0" presId="urn:microsoft.com/office/officeart/2005/8/layout/hList9"/>
    <dgm:cxn modelId="{B9969DF2-41B2-49BC-A4ED-17A84F37B314}" type="presParOf" srcId="{6D4A89BE-86D3-44E4-8DA3-ADE512514118}" destId="{06BF88F5-90A2-4830-80B8-41123AEF1DF8}" srcOrd="1" destOrd="0" presId="urn:microsoft.com/office/officeart/2005/8/layout/hList9"/>
    <dgm:cxn modelId="{9652B5CF-6667-4C8B-9097-7FF372B98C33}" type="presParOf" srcId="{06BF88F5-90A2-4830-80B8-41123AEF1DF8}" destId="{C440FFA1-98BE-43C7-861D-7367DF5EDE4B}" srcOrd="0" destOrd="0" presId="urn:microsoft.com/office/officeart/2005/8/layout/hList9"/>
    <dgm:cxn modelId="{36C896C6-70C6-4F7F-B52F-453162F872E1}" type="presParOf" srcId="{06BF88F5-90A2-4830-80B8-41123AEF1DF8}" destId="{0D84059F-06E5-440C-B209-8F4E327F61A5}" srcOrd="1" destOrd="0" presId="urn:microsoft.com/office/officeart/2005/8/layout/hList9"/>
    <dgm:cxn modelId="{5FAF6632-6021-4315-80AE-8676BCE0D7E9}" type="presParOf" srcId="{12506122-79C2-4319-8D11-DEC56CB034A8}" destId="{EDF6FF95-1450-4858-BD85-7665AF00593F}" srcOrd="12" destOrd="0" presId="urn:microsoft.com/office/officeart/2005/8/layout/hList9"/>
    <dgm:cxn modelId="{6917F17E-DD19-4554-89CB-E191D4B9D922}" type="presParOf" srcId="{12506122-79C2-4319-8D11-DEC56CB034A8}" destId="{CEFA24F4-DC63-4A5E-A91A-386E9276C0D0}" srcOrd="13" destOrd="0" presId="urn:microsoft.com/office/officeart/2005/8/layout/hList9"/>
    <dgm:cxn modelId="{179BDF9F-B57F-4EA1-A013-352A80C8DB88}" type="presParOf" srcId="{12506122-79C2-4319-8D11-DEC56CB034A8}" destId="{39B026D2-A548-4670-BAC0-01E5370D637E}" srcOrd="14" destOrd="0" presId="urn:microsoft.com/office/officeart/2005/8/layout/hList9"/>
    <dgm:cxn modelId="{D1B42A9B-B4F3-4831-BC4F-345230763023}" type="presParOf" srcId="{12506122-79C2-4319-8D11-DEC56CB034A8}" destId="{BA0838C7-9A23-4BBB-92E3-05479FCF559C}" srcOrd="15" destOrd="0" presId="urn:microsoft.com/office/officeart/2005/8/layout/hList9"/>
    <dgm:cxn modelId="{0BD01421-7161-414E-9A5E-1AAF8FC058B3}" type="presParOf" srcId="{12506122-79C2-4319-8D11-DEC56CB034A8}" destId="{F945D7D7-16B0-4161-ABD5-C7B6E8E8BE3D}" srcOrd="16" destOrd="0" presId="urn:microsoft.com/office/officeart/2005/8/layout/hList9"/>
    <dgm:cxn modelId="{A30E64B2-A71D-4137-8F8D-70EF5FC7E5B4}" type="presParOf" srcId="{F945D7D7-16B0-4161-ABD5-C7B6E8E8BE3D}" destId="{323297C9-88DA-4E0A-AD5B-7B3A33CFBD54}" srcOrd="0" destOrd="0" presId="urn:microsoft.com/office/officeart/2005/8/layout/hList9"/>
    <dgm:cxn modelId="{C62F4632-88B6-4BE7-AB84-E88D966D6FC8}" type="presParOf" srcId="{F945D7D7-16B0-4161-ABD5-C7B6E8E8BE3D}" destId="{579BED65-EC38-4E36-B635-C29393834A42}" srcOrd="1" destOrd="0" presId="urn:microsoft.com/office/officeart/2005/8/layout/hList9"/>
    <dgm:cxn modelId="{ACBB5E08-913E-41A4-BE70-AA99FDC0D98F}" type="presParOf" srcId="{579BED65-EC38-4E36-B635-C29393834A42}" destId="{38E763EA-26BE-40E3-93C9-D48E8D4F4138}" srcOrd="0" destOrd="0" presId="urn:microsoft.com/office/officeart/2005/8/layout/hList9"/>
    <dgm:cxn modelId="{2E2592CC-9993-4908-B91D-0E21850E4B85}" type="presParOf" srcId="{579BED65-EC38-4E36-B635-C29393834A42}" destId="{A90848DB-D9A9-430E-9E8C-DC2B1DA74A37}" srcOrd="1" destOrd="0" presId="urn:microsoft.com/office/officeart/2005/8/layout/hList9"/>
    <dgm:cxn modelId="{01FCD985-0E1A-4A5D-95B3-ED0152A66997}" type="presParOf" srcId="{12506122-79C2-4319-8D11-DEC56CB034A8}" destId="{F4512996-DEAC-4650-B94F-7CE217157273}" srcOrd="17" destOrd="0" presId="urn:microsoft.com/office/officeart/2005/8/layout/hList9"/>
    <dgm:cxn modelId="{56011125-3C1A-4601-817B-511600E343CD}" type="presParOf" srcId="{12506122-79C2-4319-8D11-DEC56CB034A8}" destId="{1CF3C09D-1280-4B95-B481-CAB3EFDF8613}" srcOrd="18" destOrd="0" presId="urn:microsoft.com/office/officeart/2005/8/layout/hList9"/>
    <dgm:cxn modelId="{2A3B67B0-F02C-441B-9D5B-D6ABB1AC383A}" type="presParOf" srcId="{12506122-79C2-4319-8D11-DEC56CB034A8}" destId="{B7E19656-7D12-4AC1-A271-95F004DA7EF0}" srcOrd="19" destOrd="0" presId="urn:microsoft.com/office/officeart/2005/8/layout/hList9"/>
    <dgm:cxn modelId="{299815D6-B92A-40C1-808C-A2CDD460373E}" type="presParOf" srcId="{12506122-79C2-4319-8D11-DEC56CB034A8}" destId="{2901A5B2-4DE9-4B57-B745-6D53F3CD7581}" srcOrd="20" destOrd="0" presId="urn:microsoft.com/office/officeart/2005/8/layout/hList9"/>
    <dgm:cxn modelId="{3E50A21A-00B5-43F2-9545-A973FCA80A63}" type="presParOf" srcId="{12506122-79C2-4319-8D11-DEC56CB034A8}" destId="{8F2353F3-A4F5-4EDD-8782-7312286F6838}" srcOrd="21" destOrd="0" presId="urn:microsoft.com/office/officeart/2005/8/layout/hList9"/>
    <dgm:cxn modelId="{8F706DFE-CC05-443B-B045-243E0B99626A}" type="presParOf" srcId="{8F2353F3-A4F5-4EDD-8782-7312286F6838}" destId="{C3375830-AA53-44E0-A417-C086E80A6E37}" srcOrd="0" destOrd="0" presId="urn:microsoft.com/office/officeart/2005/8/layout/hList9"/>
    <dgm:cxn modelId="{8FC3D3BF-E998-460B-B3F0-01788C632578}" type="presParOf" srcId="{8F2353F3-A4F5-4EDD-8782-7312286F6838}" destId="{05BC7276-5308-4ED3-B8DB-66480E9299E0}" srcOrd="1" destOrd="0" presId="urn:microsoft.com/office/officeart/2005/8/layout/hList9"/>
    <dgm:cxn modelId="{CB2D9500-4BE4-49DE-936E-28EEE4362A6F}" type="presParOf" srcId="{05BC7276-5308-4ED3-B8DB-66480E9299E0}" destId="{6E379E38-3405-4CDE-97DA-A2180A22DBED}" srcOrd="0" destOrd="0" presId="urn:microsoft.com/office/officeart/2005/8/layout/hList9"/>
    <dgm:cxn modelId="{03EDA065-6440-404F-98B6-BE0708E09DAD}" type="presParOf" srcId="{05BC7276-5308-4ED3-B8DB-66480E9299E0}" destId="{652405A9-570A-45B2-8D0D-0F8CF82F7C4D}" srcOrd="1" destOrd="0" presId="urn:microsoft.com/office/officeart/2005/8/layout/hList9"/>
    <dgm:cxn modelId="{EE6F555F-3522-4D96-AAE6-9C41C34C4A30}" type="presParOf" srcId="{12506122-79C2-4319-8D11-DEC56CB034A8}" destId="{38BA046E-EE22-412B-B4E2-A79CB53DEF67}" srcOrd="22" destOrd="0" presId="urn:microsoft.com/office/officeart/2005/8/layout/hList9"/>
    <dgm:cxn modelId="{692952DB-F3C7-4A6C-A6D3-4CCD11BBF1FA}" type="presParOf" srcId="{12506122-79C2-4319-8D11-DEC56CB034A8}" destId="{A09EA1F9-1647-49C6-A624-A3853F8895BB}" srcOrd="2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6</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Sí, en los últimos 3 meses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81A611AE-5002-40B8-BFF7-4707A0861380}">
      <dgm:prSet phldrT="[Texto]"/>
      <dgm:spPr/>
      <dgm:t>
        <a:bodyPr/>
        <a:lstStyle/>
        <a:p>
          <a:r>
            <a:rPr lang="es-MX" dirty="0"/>
            <a:t>3</a:t>
          </a:r>
        </a:p>
      </dgm:t>
    </dgm:pt>
    <dgm:pt modelId="{65A4EAF8-5661-4CF6-9E14-B96CA3A6513A}" type="parTrans" cxnId="{2DBCC8B3-40F7-45D1-9319-770D4F027500}">
      <dgm:prSet/>
      <dgm:spPr/>
      <dgm:t>
        <a:bodyPr/>
        <a:lstStyle/>
        <a:p>
          <a:endParaRPr lang="es-MX"/>
        </a:p>
      </dgm:t>
    </dgm:pt>
    <dgm:pt modelId="{61B306A9-D6E4-4023-A999-5B19075528E4}" type="sibTrans" cxnId="{2DBCC8B3-40F7-45D1-9319-770D4F027500}">
      <dgm:prSet/>
      <dgm:spPr/>
      <dgm:t>
        <a:bodyPr/>
        <a:lstStyle/>
        <a:p>
          <a:endParaRPr lang="es-MX"/>
        </a:p>
      </dgm:t>
    </dgm:pt>
    <dgm:pt modelId="{3E918AD9-AC92-4531-8CE6-4643A2957AB9}">
      <dgm:prSet phldrT="[Texto]"/>
      <dgm:spPr/>
      <dgm:t>
        <a:bodyPr/>
        <a:lstStyle/>
        <a:p>
          <a:r>
            <a:rPr lang="es-MX" dirty="0"/>
            <a:t>Sí, pero no en los últimos 3 meses</a:t>
          </a:r>
        </a:p>
      </dgm:t>
    </dgm:pt>
    <dgm:pt modelId="{1420A2A5-2477-47B3-B849-47B4AA7762FC}" type="parTrans" cxnId="{C8E8843E-277D-4F34-B94E-490A0BFC0E44}">
      <dgm:prSet/>
      <dgm:spPr/>
      <dgm:t>
        <a:bodyPr/>
        <a:lstStyle/>
        <a:p>
          <a:endParaRPr lang="es-MX"/>
        </a:p>
      </dgm:t>
    </dgm:pt>
    <dgm:pt modelId="{E93437F5-1DE6-48D5-8B9A-21152967ACA0}" type="sibTrans" cxnId="{C8E8843E-277D-4F34-B94E-490A0BFC0E44}">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3"/>
      <dgm:spPr/>
    </dgm:pt>
    <dgm:pt modelId="{850178D6-0504-4CCA-82B7-36145732B86F}" type="pres">
      <dgm:prSet presAssocID="{C9FDAF4C-A13F-4452-8C85-EAEC5C0FA373}" presName="firstChildTx" presStyleLbl="bgAccFollowNode1" presStyleIdx="0" presStyleCnt="3">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3"/>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3"/>
      <dgm:spPr/>
    </dgm:pt>
    <dgm:pt modelId="{505CB7C7-B343-4A75-A386-7F49224185F0}" type="pres">
      <dgm:prSet presAssocID="{A8FFD2AC-9BFD-4220-92A4-912D195BBD67}" presName="firstChildTx" presStyleLbl="bgAccFollowNode1" presStyleIdx="1" presStyleCnt="3">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3"/>
      <dgm:spPr/>
    </dgm:pt>
    <dgm:pt modelId="{C6C7318B-3218-4C7F-BA55-FE32D1569D10}" type="pres">
      <dgm:prSet presAssocID="{A871CAC9-8F3C-45A8-9105-8D6C531748A1}" presName="transSpace" presStyleCnt="0"/>
      <dgm:spPr/>
    </dgm:pt>
    <dgm:pt modelId="{5ABF0A90-EF30-4985-8268-92FF649480D1}" type="pres">
      <dgm:prSet presAssocID="{81A611AE-5002-40B8-BFF7-4707A0861380}" presName="posSpace" presStyleCnt="0"/>
      <dgm:spPr/>
    </dgm:pt>
    <dgm:pt modelId="{D2400298-7567-4152-89E6-1A108091C7B2}" type="pres">
      <dgm:prSet presAssocID="{81A611AE-5002-40B8-BFF7-4707A0861380}" presName="vertFlow" presStyleCnt="0"/>
      <dgm:spPr/>
    </dgm:pt>
    <dgm:pt modelId="{310491A2-EEDE-460B-850F-B6C27E470377}" type="pres">
      <dgm:prSet presAssocID="{81A611AE-5002-40B8-BFF7-4707A0861380}" presName="topSpace" presStyleCnt="0"/>
      <dgm:spPr/>
    </dgm:pt>
    <dgm:pt modelId="{30EDAC49-AC12-4E5D-8511-69F2673F33E8}" type="pres">
      <dgm:prSet presAssocID="{81A611AE-5002-40B8-BFF7-4707A0861380}" presName="firstComp" presStyleCnt="0"/>
      <dgm:spPr/>
    </dgm:pt>
    <dgm:pt modelId="{FF54E194-3B1A-46FB-98CC-5824FFA25BB9}" type="pres">
      <dgm:prSet presAssocID="{81A611AE-5002-40B8-BFF7-4707A0861380}" presName="firstChild" presStyleLbl="bgAccFollowNode1" presStyleIdx="2" presStyleCnt="3"/>
      <dgm:spPr/>
    </dgm:pt>
    <dgm:pt modelId="{726D7C3A-F775-460E-B325-07CC8DE0849F}" type="pres">
      <dgm:prSet presAssocID="{81A611AE-5002-40B8-BFF7-4707A0861380}" presName="firstChildTx" presStyleLbl="bgAccFollowNode1" presStyleIdx="2" presStyleCnt="3">
        <dgm:presLayoutVars>
          <dgm:bulletEnabled val="1"/>
        </dgm:presLayoutVars>
      </dgm:prSet>
      <dgm:spPr/>
    </dgm:pt>
    <dgm:pt modelId="{2C8289B8-5126-4690-A811-F42F11FB0730}" type="pres">
      <dgm:prSet presAssocID="{81A611AE-5002-40B8-BFF7-4707A0861380}" presName="negSpace" presStyleCnt="0"/>
      <dgm:spPr/>
    </dgm:pt>
    <dgm:pt modelId="{276E41A9-EA93-4865-B4BB-A1A102D7C813}" type="pres">
      <dgm:prSet presAssocID="{81A611AE-5002-40B8-BFF7-4707A0861380}" presName="circle" presStyleLbl="node1" presStyleIdx="2" presStyleCnt="3"/>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C8E8843E-277D-4F34-B94E-490A0BFC0E44}" srcId="{81A611AE-5002-40B8-BFF7-4707A0861380}" destId="{3E918AD9-AC92-4531-8CE6-4643A2957AB9}" srcOrd="0" destOrd="0" parTransId="{1420A2A5-2477-47B3-B849-47B4AA7762FC}" sibTransId="{E93437F5-1DE6-48D5-8B9A-21152967ACA0}"/>
    <dgm:cxn modelId="{5D006A63-DD87-4B5B-BF8D-E4C104D80701}" srcId="{C9FDAF4C-A13F-4452-8C85-EAEC5C0FA373}" destId="{047B78AE-5D34-4B60-BD66-5A628737B8D9}" srcOrd="0" destOrd="0" parTransId="{620E63E7-1ED6-4F4F-AADD-BB2DE3D6B433}" sibTransId="{35289BE5-E51F-4AE3-93D5-DA6D256A17F2}"/>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D3DF574C-34C3-4006-BFD9-2301DB7CF258}" type="presOf" srcId="{3E918AD9-AC92-4531-8CE6-4643A2957AB9}" destId="{726D7C3A-F775-460E-B325-07CC8DE0849F}"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F964B386-B838-4492-A07A-68C5E69D426E}" type="presOf" srcId="{81A611AE-5002-40B8-BFF7-4707A0861380}" destId="{276E41A9-EA93-4865-B4BB-A1A102D7C813}" srcOrd="0" destOrd="0" presId="urn:microsoft.com/office/officeart/2005/8/layout/hList9"/>
    <dgm:cxn modelId="{2DBCC8B3-40F7-45D1-9319-770D4F027500}" srcId="{A4418E3E-01F3-4677-A856-2FE73D3AA3AA}" destId="{81A611AE-5002-40B8-BFF7-4707A0861380}" srcOrd="2" destOrd="0" parTransId="{65A4EAF8-5661-4CF6-9E14-B96CA3A6513A}" sibTransId="{61B306A9-D6E4-4023-A999-5B19075528E4}"/>
    <dgm:cxn modelId="{A6A19BBB-C25C-4042-9E8B-003D1AE8FD62}" type="presOf" srcId="{3E918AD9-AC92-4531-8CE6-4643A2957AB9}" destId="{FF54E194-3B1A-46FB-98CC-5824FFA25BB9}"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DF53C8C4-F3C9-4865-96CA-6DAF0844EBED}" type="presParOf" srcId="{12506122-79C2-4319-8D11-DEC56CB034A8}" destId="{C6C7318B-3218-4C7F-BA55-FE32D1569D10}" srcOrd="9" destOrd="0" presId="urn:microsoft.com/office/officeart/2005/8/layout/hList9"/>
    <dgm:cxn modelId="{AB7E573D-44B7-43A4-9768-AB48A3FC45C5}" type="presParOf" srcId="{12506122-79C2-4319-8D11-DEC56CB034A8}" destId="{5ABF0A90-EF30-4985-8268-92FF649480D1}" srcOrd="10" destOrd="0" presId="urn:microsoft.com/office/officeart/2005/8/layout/hList9"/>
    <dgm:cxn modelId="{5E52295C-80BD-4F4B-B3D2-2792865F3EA1}" type="presParOf" srcId="{12506122-79C2-4319-8D11-DEC56CB034A8}" destId="{D2400298-7567-4152-89E6-1A108091C7B2}" srcOrd="11" destOrd="0" presId="urn:microsoft.com/office/officeart/2005/8/layout/hList9"/>
    <dgm:cxn modelId="{ADEEC088-1535-4A9C-A2A8-C686160BFDAA}" type="presParOf" srcId="{D2400298-7567-4152-89E6-1A108091C7B2}" destId="{310491A2-EEDE-460B-850F-B6C27E470377}" srcOrd="0" destOrd="0" presId="urn:microsoft.com/office/officeart/2005/8/layout/hList9"/>
    <dgm:cxn modelId="{E42141C1-676E-4838-81E1-EA9E2C9B3B8E}" type="presParOf" srcId="{D2400298-7567-4152-89E6-1A108091C7B2}" destId="{30EDAC49-AC12-4E5D-8511-69F2673F33E8}" srcOrd="1" destOrd="0" presId="urn:microsoft.com/office/officeart/2005/8/layout/hList9"/>
    <dgm:cxn modelId="{52606C59-B907-441B-9829-EF03288D34BA}" type="presParOf" srcId="{30EDAC49-AC12-4E5D-8511-69F2673F33E8}" destId="{FF54E194-3B1A-46FB-98CC-5824FFA25BB9}" srcOrd="0" destOrd="0" presId="urn:microsoft.com/office/officeart/2005/8/layout/hList9"/>
    <dgm:cxn modelId="{BF5B5254-1929-4A66-B18E-8C4D21251FAA}" type="presParOf" srcId="{30EDAC49-AC12-4E5D-8511-69F2673F33E8}" destId="{726D7C3A-F775-460E-B325-07CC8DE0849F}" srcOrd="1" destOrd="0" presId="urn:microsoft.com/office/officeart/2005/8/layout/hList9"/>
    <dgm:cxn modelId="{64F1F117-4B74-4F72-A670-31E3C8A65308}" type="presParOf" srcId="{12506122-79C2-4319-8D11-DEC56CB034A8}" destId="{2C8289B8-5126-4690-A811-F42F11FB0730}" srcOrd="12" destOrd="0" presId="urn:microsoft.com/office/officeart/2005/8/layout/hList9"/>
    <dgm:cxn modelId="{60C83DBB-A9B7-4ED2-A0FE-431AE1CB8C86}" type="presParOf" srcId="{12506122-79C2-4319-8D11-DEC56CB034A8}" destId="{276E41A9-EA93-4865-B4BB-A1A102D7C813}" srcOrd="1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6</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Sí, en los últimos 3 meses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81A611AE-5002-40B8-BFF7-4707A0861380}">
      <dgm:prSet phldrT="[Texto]"/>
      <dgm:spPr/>
      <dgm:t>
        <a:bodyPr/>
        <a:lstStyle/>
        <a:p>
          <a:r>
            <a:rPr lang="es-MX" dirty="0"/>
            <a:t>3</a:t>
          </a:r>
        </a:p>
      </dgm:t>
    </dgm:pt>
    <dgm:pt modelId="{65A4EAF8-5661-4CF6-9E14-B96CA3A6513A}" type="parTrans" cxnId="{2DBCC8B3-40F7-45D1-9319-770D4F027500}">
      <dgm:prSet/>
      <dgm:spPr/>
      <dgm:t>
        <a:bodyPr/>
        <a:lstStyle/>
        <a:p>
          <a:endParaRPr lang="es-MX"/>
        </a:p>
      </dgm:t>
    </dgm:pt>
    <dgm:pt modelId="{61B306A9-D6E4-4023-A999-5B19075528E4}" type="sibTrans" cxnId="{2DBCC8B3-40F7-45D1-9319-770D4F027500}">
      <dgm:prSet/>
      <dgm:spPr/>
      <dgm:t>
        <a:bodyPr/>
        <a:lstStyle/>
        <a:p>
          <a:endParaRPr lang="es-MX"/>
        </a:p>
      </dgm:t>
    </dgm:pt>
    <dgm:pt modelId="{3E918AD9-AC92-4531-8CE6-4643A2957AB9}">
      <dgm:prSet phldrT="[Texto]"/>
      <dgm:spPr/>
      <dgm:t>
        <a:bodyPr/>
        <a:lstStyle/>
        <a:p>
          <a:r>
            <a:rPr lang="es-MX" dirty="0"/>
            <a:t>Sí, pero no en los últimos 3 meses</a:t>
          </a:r>
        </a:p>
      </dgm:t>
    </dgm:pt>
    <dgm:pt modelId="{1420A2A5-2477-47B3-B849-47B4AA7762FC}" type="parTrans" cxnId="{C8E8843E-277D-4F34-B94E-490A0BFC0E44}">
      <dgm:prSet/>
      <dgm:spPr/>
      <dgm:t>
        <a:bodyPr/>
        <a:lstStyle/>
        <a:p>
          <a:endParaRPr lang="es-MX"/>
        </a:p>
      </dgm:t>
    </dgm:pt>
    <dgm:pt modelId="{E93437F5-1DE6-48D5-8B9A-21152967ACA0}" type="sibTrans" cxnId="{C8E8843E-277D-4F34-B94E-490A0BFC0E44}">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3"/>
      <dgm:spPr/>
    </dgm:pt>
    <dgm:pt modelId="{850178D6-0504-4CCA-82B7-36145732B86F}" type="pres">
      <dgm:prSet presAssocID="{C9FDAF4C-A13F-4452-8C85-EAEC5C0FA373}" presName="firstChildTx" presStyleLbl="bgAccFollowNode1" presStyleIdx="0" presStyleCnt="3">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3"/>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3"/>
      <dgm:spPr/>
    </dgm:pt>
    <dgm:pt modelId="{505CB7C7-B343-4A75-A386-7F49224185F0}" type="pres">
      <dgm:prSet presAssocID="{A8FFD2AC-9BFD-4220-92A4-912D195BBD67}" presName="firstChildTx" presStyleLbl="bgAccFollowNode1" presStyleIdx="1" presStyleCnt="3">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3"/>
      <dgm:spPr/>
    </dgm:pt>
    <dgm:pt modelId="{C6C7318B-3218-4C7F-BA55-FE32D1569D10}" type="pres">
      <dgm:prSet presAssocID="{A871CAC9-8F3C-45A8-9105-8D6C531748A1}" presName="transSpace" presStyleCnt="0"/>
      <dgm:spPr/>
    </dgm:pt>
    <dgm:pt modelId="{5ABF0A90-EF30-4985-8268-92FF649480D1}" type="pres">
      <dgm:prSet presAssocID="{81A611AE-5002-40B8-BFF7-4707A0861380}" presName="posSpace" presStyleCnt="0"/>
      <dgm:spPr/>
    </dgm:pt>
    <dgm:pt modelId="{D2400298-7567-4152-89E6-1A108091C7B2}" type="pres">
      <dgm:prSet presAssocID="{81A611AE-5002-40B8-BFF7-4707A0861380}" presName="vertFlow" presStyleCnt="0"/>
      <dgm:spPr/>
    </dgm:pt>
    <dgm:pt modelId="{310491A2-EEDE-460B-850F-B6C27E470377}" type="pres">
      <dgm:prSet presAssocID="{81A611AE-5002-40B8-BFF7-4707A0861380}" presName="topSpace" presStyleCnt="0"/>
      <dgm:spPr/>
    </dgm:pt>
    <dgm:pt modelId="{30EDAC49-AC12-4E5D-8511-69F2673F33E8}" type="pres">
      <dgm:prSet presAssocID="{81A611AE-5002-40B8-BFF7-4707A0861380}" presName="firstComp" presStyleCnt="0"/>
      <dgm:spPr/>
    </dgm:pt>
    <dgm:pt modelId="{FF54E194-3B1A-46FB-98CC-5824FFA25BB9}" type="pres">
      <dgm:prSet presAssocID="{81A611AE-5002-40B8-BFF7-4707A0861380}" presName="firstChild" presStyleLbl="bgAccFollowNode1" presStyleIdx="2" presStyleCnt="3"/>
      <dgm:spPr/>
    </dgm:pt>
    <dgm:pt modelId="{726D7C3A-F775-460E-B325-07CC8DE0849F}" type="pres">
      <dgm:prSet presAssocID="{81A611AE-5002-40B8-BFF7-4707A0861380}" presName="firstChildTx" presStyleLbl="bgAccFollowNode1" presStyleIdx="2" presStyleCnt="3">
        <dgm:presLayoutVars>
          <dgm:bulletEnabled val="1"/>
        </dgm:presLayoutVars>
      </dgm:prSet>
      <dgm:spPr/>
    </dgm:pt>
    <dgm:pt modelId="{2C8289B8-5126-4690-A811-F42F11FB0730}" type="pres">
      <dgm:prSet presAssocID="{81A611AE-5002-40B8-BFF7-4707A0861380}" presName="negSpace" presStyleCnt="0"/>
      <dgm:spPr/>
    </dgm:pt>
    <dgm:pt modelId="{276E41A9-EA93-4865-B4BB-A1A102D7C813}" type="pres">
      <dgm:prSet presAssocID="{81A611AE-5002-40B8-BFF7-4707A0861380}" presName="circle" presStyleLbl="node1" presStyleIdx="2" presStyleCnt="3"/>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C8E8843E-277D-4F34-B94E-490A0BFC0E44}" srcId="{81A611AE-5002-40B8-BFF7-4707A0861380}" destId="{3E918AD9-AC92-4531-8CE6-4643A2957AB9}" srcOrd="0" destOrd="0" parTransId="{1420A2A5-2477-47B3-B849-47B4AA7762FC}" sibTransId="{E93437F5-1DE6-48D5-8B9A-21152967ACA0}"/>
    <dgm:cxn modelId="{5D006A63-DD87-4B5B-BF8D-E4C104D80701}" srcId="{C9FDAF4C-A13F-4452-8C85-EAEC5C0FA373}" destId="{047B78AE-5D34-4B60-BD66-5A628737B8D9}" srcOrd="0" destOrd="0" parTransId="{620E63E7-1ED6-4F4F-AADD-BB2DE3D6B433}" sibTransId="{35289BE5-E51F-4AE3-93D5-DA6D256A17F2}"/>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D3DF574C-34C3-4006-BFD9-2301DB7CF258}" type="presOf" srcId="{3E918AD9-AC92-4531-8CE6-4643A2957AB9}" destId="{726D7C3A-F775-460E-B325-07CC8DE0849F}"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F964B386-B838-4492-A07A-68C5E69D426E}" type="presOf" srcId="{81A611AE-5002-40B8-BFF7-4707A0861380}" destId="{276E41A9-EA93-4865-B4BB-A1A102D7C813}" srcOrd="0" destOrd="0" presId="urn:microsoft.com/office/officeart/2005/8/layout/hList9"/>
    <dgm:cxn modelId="{2DBCC8B3-40F7-45D1-9319-770D4F027500}" srcId="{A4418E3E-01F3-4677-A856-2FE73D3AA3AA}" destId="{81A611AE-5002-40B8-BFF7-4707A0861380}" srcOrd="2" destOrd="0" parTransId="{65A4EAF8-5661-4CF6-9E14-B96CA3A6513A}" sibTransId="{61B306A9-D6E4-4023-A999-5B19075528E4}"/>
    <dgm:cxn modelId="{A6A19BBB-C25C-4042-9E8B-003D1AE8FD62}" type="presOf" srcId="{3E918AD9-AC92-4531-8CE6-4643A2957AB9}" destId="{FF54E194-3B1A-46FB-98CC-5824FFA25BB9}"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DF53C8C4-F3C9-4865-96CA-6DAF0844EBED}" type="presParOf" srcId="{12506122-79C2-4319-8D11-DEC56CB034A8}" destId="{C6C7318B-3218-4C7F-BA55-FE32D1569D10}" srcOrd="9" destOrd="0" presId="urn:microsoft.com/office/officeart/2005/8/layout/hList9"/>
    <dgm:cxn modelId="{AB7E573D-44B7-43A4-9768-AB48A3FC45C5}" type="presParOf" srcId="{12506122-79C2-4319-8D11-DEC56CB034A8}" destId="{5ABF0A90-EF30-4985-8268-92FF649480D1}" srcOrd="10" destOrd="0" presId="urn:microsoft.com/office/officeart/2005/8/layout/hList9"/>
    <dgm:cxn modelId="{5E52295C-80BD-4F4B-B3D2-2792865F3EA1}" type="presParOf" srcId="{12506122-79C2-4319-8D11-DEC56CB034A8}" destId="{D2400298-7567-4152-89E6-1A108091C7B2}" srcOrd="11" destOrd="0" presId="urn:microsoft.com/office/officeart/2005/8/layout/hList9"/>
    <dgm:cxn modelId="{ADEEC088-1535-4A9C-A2A8-C686160BFDAA}" type="presParOf" srcId="{D2400298-7567-4152-89E6-1A108091C7B2}" destId="{310491A2-EEDE-460B-850F-B6C27E470377}" srcOrd="0" destOrd="0" presId="urn:microsoft.com/office/officeart/2005/8/layout/hList9"/>
    <dgm:cxn modelId="{E42141C1-676E-4838-81E1-EA9E2C9B3B8E}" type="presParOf" srcId="{D2400298-7567-4152-89E6-1A108091C7B2}" destId="{30EDAC49-AC12-4E5D-8511-69F2673F33E8}" srcOrd="1" destOrd="0" presId="urn:microsoft.com/office/officeart/2005/8/layout/hList9"/>
    <dgm:cxn modelId="{52606C59-B907-441B-9829-EF03288D34BA}" type="presParOf" srcId="{30EDAC49-AC12-4E5D-8511-69F2673F33E8}" destId="{FF54E194-3B1A-46FB-98CC-5824FFA25BB9}" srcOrd="0" destOrd="0" presId="urn:microsoft.com/office/officeart/2005/8/layout/hList9"/>
    <dgm:cxn modelId="{BF5B5254-1929-4A66-B18E-8C4D21251FAA}" type="presParOf" srcId="{30EDAC49-AC12-4E5D-8511-69F2673F33E8}" destId="{726D7C3A-F775-460E-B325-07CC8DE0849F}" srcOrd="1" destOrd="0" presId="urn:microsoft.com/office/officeart/2005/8/layout/hList9"/>
    <dgm:cxn modelId="{64F1F117-4B74-4F72-A670-31E3C8A65308}" type="presParOf" srcId="{12506122-79C2-4319-8D11-DEC56CB034A8}" destId="{2C8289B8-5126-4690-A811-F42F11FB0730}" srcOrd="12" destOrd="0" presId="urn:microsoft.com/office/officeart/2005/8/layout/hList9"/>
    <dgm:cxn modelId="{60C83DBB-A9B7-4ED2-A0FE-431AE1CB8C86}" type="presParOf" srcId="{12506122-79C2-4319-8D11-DEC56CB034A8}" destId="{276E41A9-EA93-4865-B4BB-A1A102D7C813}" srcOrd="1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418E3E-01F3-4677-A856-2FE73D3AA3A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C9FDAF4C-A13F-4452-8C85-EAEC5C0FA373}">
      <dgm:prSet phldrT="[Texto]"/>
      <dgm:spPr/>
      <dgm:t>
        <a:bodyPr/>
        <a:lstStyle/>
        <a:p>
          <a:r>
            <a:rPr lang="es-MX" dirty="0"/>
            <a:t>0</a:t>
          </a:r>
        </a:p>
      </dgm:t>
    </dgm:pt>
    <dgm:pt modelId="{844B5C4E-583D-4750-A164-49975B4BD1E4}" type="parTrans" cxnId="{BEDE2DC4-4FCD-4F39-AFE3-63D1A780DA50}">
      <dgm:prSet/>
      <dgm:spPr/>
      <dgm:t>
        <a:bodyPr/>
        <a:lstStyle/>
        <a:p>
          <a:endParaRPr lang="es-MX"/>
        </a:p>
      </dgm:t>
    </dgm:pt>
    <dgm:pt modelId="{6068462F-174E-4FAC-91C9-09F7111EDF35}" type="sibTrans" cxnId="{BEDE2DC4-4FCD-4F39-AFE3-63D1A780DA50}">
      <dgm:prSet/>
      <dgm:spPr/>
      <dgm:t>
        <a:bodyPr/>
        <a:lstStyle/>
        <a:p>
          <a:endParaRPr lang="es-MX"/>
        </a:p>
      </dgm:t>
    </dgm:pt>
    <dgm:pt modelId="{047B78AE-5D34-4B60-BD66-5A628737B8D9}">
      <dgm:prSet phldrT="[Texto]"/>
      <dgm:spPr/>
      <dgm:t>
        <a:bodyPr/>
        <a:lstStyle/>
        <a:p>
          <a:r>
            <a:rPr lang="es-MX" dirty="0"/>
            <a:t>Nunca</a:t>
          </a:r>
        </a:p>
      </dgm:t>
    </dgm:pt>
    <dgm:pt modelId="{620E63E7-1ED6-4F4F-AADD-BB2DE3D6B433}" type="parTrans" cxnId="{5D006A63-DD87-4B5B-BF8D-E4C104D80701}">
      <dgm:prSet/>
      <dgm:spPr/>
      <dgm:t>
        <a:bodyPr/>
        <a:lstStyle/>
        <a:p>
          <a:endParaRPr lang="es-MX"/>
        </a:p>
      </dgm:t>
    </dgm:pt>
    <dgm:pt modelId="{35289BE5-E51F-4AE3-93D5-DA6D256A17F2}" type="sibTrans" cxnId="{5D006A63-DD87-4B5B-BF8D-E4C104D80701}">
      <dgm:prSet/>
      <dgm:spPr/>
      <dgm:t>
        <a:bodyPr/>
        <a:lstStyle/>
        <a:p>
          <a:endParaRPr lang="es-MX"/>
        </a:p>
      </dgm:t>
    </dgm:pt>
    <dgm:pt modelId="{A8FFD2AC-9BFD-4220-92A4-912D195BBD67}">
      <dgm:prSet phldrT="[Texto]"/>
      <dgm:spPr/>
      <dgm:t>
        <a:bodyPr/>
        <a:lstStyle/>
        <a:p>
          <a:r>
            <a:rPr lang="es-MX" dirty="0"/>
            <a:t>6</a:t>
          </a:r>
        </a:p>
      </dgm:t>
    </dgm:pt>
    <dgm:pt modelId="{0A532887-0584-4C17-8D6D-2E682008F716}" type="parTrans" cxnId="{429527E2-8078-4E74-8DBB-5F51B2D719EE}">
      <dgm:prSet/>
      <dgm:spPr/>
      <dgm:t>
        <a:bodyPr/>
        <a:lstStyle/>
        <a:p>
          <a:endParaRPr lang="es-MX"/>
        </a:p>
      </dgm:t>
    </dgm:pt>
    <dgm:pt modelId="{A871CAC9-8F3C-45A8-9105-8D6C531748A1}" type="sibTrans" cxnId="{429527E2-8078-4E74-8DBB-5F51B2D719EE}">
      <dgm:prSet/>
      <dgm:spPr/>
      <dgm:t>
        <a:bodyPr/>
        <a:lstStyle/>
        <a:p>
          <a:endParaRPr lang="es-MX"/>
        </a:p>
      </dgm:t>
    </dgm:pt>
    <dgm:pt modelId="{A23D1D57-4945-4EFE-8DDC-1A67E9B780C6}">
      <dgm:prSet phldrT="[Texto]"/>
      <dgm:spPr/>
      <dgm:t>
        <a:bodyPr/>
        <a:lstStyle/>
        <a:p>
          <a:r>
            <a:rPr lang="es-MX" dirty="0"/>
            <a:t>Sí, en los últimos 3 meses</a:t>
          </a:r>
        </a:p>
      </dgm:t>
    </dgm:pt>
    <dgm:pt modelId="{154AACAC-642E-4A3C-9FF7-0713ADC642AF}" type="parTrans" cxnId="{2CE4C10C-D160-4E50-AF21-C7F3BBD6C7EE}">
      <dgm:prSet/>
      <dgm:spPr/>
      <dgm:t>
        <a:bodyPr/>
        <a:lstStyle/>
        <a:p>
          <a:endParaRPr lang="es-MX"/>
        </a:p>
      </dgm:t>
    </dgm:pt>
    <dgm:pt modelId="{663C6DE2-6B85-4423-87BA-C66FE598B8FA}" type="sibTrans" cxnId="{2CE4C10C-D160-4E50-AF21-C7F3BBD6C7EE}">
      <dgm:prSet/>
      <dgm:spPr/>
      <dgm:t>
        <a:bodyPr/>
        <a:lstStyle/>
        <a:p>
          <a:endParaRPr lang="es-MX"/>
        </a:p>
      </dgm:t>
    </dgm:pt>
    <dgm:pt modelId="{81A611AE-5002-40B8-BFF7-4707A0861380}">
      <dgm:prSet phldrT="[Texto]"/>
      <dgm:spPr/>
      <dgm:t>
        <a:bodyPr/>
        <a:lstStyle/>
        <a:p>
          <a:r>
            <a:rPr lang="es-MX" dirty="0"/>
            <a:t>3</a:t>
          </a:r>
        </a:p>
      </dgm:t>
    </dgm:pt>
    <dgm:pt modelId="{65A4EAF8-5661-4CF6-9E14-B96CA3A6513A}" type="parTrans" cxnId="{2DBCC8B3-40F7-45D1-9319-770D4F027500}">
      <dgm:prSet/>
      <dgm:spPr/>
      <dgm:t>
        <a:bodyPr/>
        <a:lstStyle/>
        <a:p>
          <a:endParaRPr lang="es-MX"/>
        </a:p>
      </dgm:t>
    </dgm:pt>
    <dgm:pt modelId="{61B306A9-D6E4-4023-A999-5B19075528E4}" type="sibTrans" cxnId="{2DBCC8B3-40F7-45D1-9319-770D4F027500}">
      <dgm:prSet/>
      <dgm:spPr/>
      <dgm:t>
        <a:bodyPr/>
        <a:lstStyle/>
        <a:p>
          <a:endParaRPr lang="es-MX"/>
        </a:p>
      </dgm:t>
    </dgm:pt>
    <dgm:pt modelId="{3E918AD9-AC92-4531-8CE6-4643A2957AB9}">
      <dgm:prSet phldrT="[Texto]"/>
      <dgm:spPr/>
      <dgm:t>
        <a:bodyPr/>
        <a:lstStyle/>
        <a:p>
          <a:r>
            <a:rPr lang="es-MX" dirty="0"/>
            <a:t>Sí, pero no en los últimos 3 meses</a:t>
          </a:r>
        </a:p>
      </dgm:t>
    </dgm:pt>
    <dgm:pt modelId="{1420A2A5-2477-47B3-B849-47B4AA7762FC}" type="parTrans" cxnId="{C8E8843E-277D-4F34-B94E-490A0BFC0E44}">
      <dgm:prSet/>
      <dgm:spPr/>
      <dgm:t>
        <a:bodyPr/>
        <a:lstStyle/>
        <a:p>
          <a:endParaRPr lang="es-MX"/>
        </a:p>
      </dgm:t>
    </dgm:pt>
    <dgm:pt modelId="{E93437F5-1DE6-48D5-8B9A-21152967ACA0}" type="sibTrans" cxnId="{C8E8843E-277D-4F34-B94E-490A0BFC0E44}">
      <dgm:prSet/>
      <dgm:spPr/>
      <dgm:t>
        <a:bodyPr/>
        <a:lstStyle/>
        <a:p>
          <a:endParaRPr lang="es-MX"/>
        </a:p>
      </dgm:t>
    </dgm:pt>
    <dgm:pt modelId="{12506122-79C2-4319-8D11-DEC56CB034A8}" type="pres">
      <dgm:prSet presAssocID="{A4418E3E-01F3-4677-A856-2FE73D3AA3AA}" presName="list" presStyleCnt="0">
        <dgm:presLayoutVars>
          <dgm:dir/>
          <dgm:animLvl val="lvl"/>
        </dgm:presLayoutVars>
      </dgm:prSet>
      <dgm:spPr/>
    </dgm:pt>
    <dgm:pt modelId="{7816B71F-55DF-4E70-9EDA-422E1A42E147}" type="pres">
      <dgm:prSet presAssocID="{C9FDAF4C-A13F-4452-8C85-EAEC5C0FA373}" presName="posSpace" presStyleCnt="0"/>
      <dgm:spPr/>
    </dgm:pt>
    <dgm:pt modelId="{4AC97378-671B-436A-82A7-D8EA829CAA13}" type="pres">
      <dgm:prSet presAssocID="{C9FDAF4C-A13F-4452-8C85-EAEC5C0FA373}" presName="vertFlow" presStyleCnt="0"/>
      <dgm:spPr/>
    </dgm:pt>
    <dgm:pt modelId="{AE959439-AE82-47B2-8B45-DF5D220F1410}" type="pres">
      <dgm:prSet presAssocID="{C9FDAF4C-A13F-4452-8C85-EAEC5C0FA373}" presName="topSpace" presStyleCnt="0"/>
      <dgm:spPr/>
    </dgm:pt>
    <dgm:pt modelId="{5F3F664C-769B-4927-AF8B-D2FA8989FC62}" type="pres">
      <dgm:prSet presAssocID="{C9FDAF4C-A13F-4452-8C85-EAEC5C0FA373}" presName="firstComp" presStyleCnt="0"/>
      <dgm:spPr/>
    </dgm:pt>
    <dgm:pt modelId="{86C5232E-CCD7-44C9-9DAE-73DB675B4BDC}" type="pres">
      <dgm:prSet presAssocID="{C9FDAF4C-A13F-4452-8C85-EAEC5C0FA373}" presName="firstChild" presStyleLbl="bgAccFollowNode1" presStyleIdx="0" presStyleCnt="3"/>
      <dgm:spPr/>
    </dgm:pt>
    <dgm:pt modelId="{850178D6-0504-4CCA-82B7-36145732B86F}" type="pres">
      <dgm:prSet presAssocID="{C9FDAF4C-A13F-4452-8C85-EAEC5C0FA373}" presName="firstChildTx" presStyleLbl="bgAccFollowNode1" presStyleIdx="0" presStyleCnt="3">
        <dgm:presLayoutVars>
          <dgm:bulletEnabled val="1"/>
        </dgm:presLayoutVars>
      </dgm:prSet>
      <dgm:spPr/>
    </dgm:pt>
    <dgm:pt modelId="{BC7E7C5A-60A6-42F7-84F1-5F8E112561D5}" type="pres">
      <dgm:prSet presAssocID="{C9FDAF4C-A13F-4452-8C85-EAEC5C0FA373}" presName="negSpace" presStyleCnt="0"/>
      <dgm:spPr/>
    </dgm:pt>
    <dgm:pt modelId="{F55107AC-0F32-4DD6-B44B-16DF9C45FB51}" type="pres">
      <dgm:prSet presAssocID="{C9FDAF4C-A13F-4452-8C85-EAEC5C0FA373}" presName="circle" presStyleLbl="node1" presStyleIdx="0" presStyleCnt="3"/>
      <dgm:spPr/>
    </dgm:pt>
    <dgm:pt modelId="{7E5EABB3-B86D-4C64-9761-B4AA97F102E0}" type="pres">
      <dgm:prSet presAssocID="{6068462F-174E-4FAC-91C9-09F7111EDF35}" presName="transSpace" presStyleCnt="0"/>
      <dgm:spPr/>
    </dgm:pt>
    <dgm:pt modelId="{441ED87D-0728-421E-BA9D-6205BFEE2F07}" type="pres">
      <dgm:prSet presAssocID="{A8FFD2AC-9BFD-4220-92A4-912D195BBD67}" presName="posSpace" presStyleCnt="0"/>
      <dgm:spPr/>
    </dgm:pt>
    <dgm:pt modelId="{32954166-86F1-4A95-924F-4B16FC324D45}" type="pres">
      <dgm:prSet presAssocID="{A8FFD2AC-9BFD-4220-92A4-912D195BBD67}" presName="vertFlow" presStyleCnt="0"/>
      <dgm:spPr/>
    </dgm:pt>
    <dgm:pt modelId="{F07C272D-A20C-49AE-AD15-CFAED243CA15}" type="pres">
      <dgm:prSet presAssocID="{A8FFD2AC-9BFD-4220-92A4-912D195BBD67}" presName="topSpace" presStyleCnt="0"/>
      <dgm:spPr/>
    </dgm:pt>
    <dgm:pt modelId="{DC018D1A-C176-4C12-B83F-561C87C766EE}" type="pres">
      <dgm:prSet presAssocID="{A8FFD2AC-9BFD-4220-92A4-912D195BBD67}" presName="firstComp" presStyleCnt="0"/>
      <dgm:spPr/>
    </dgm:pt>
    <dgm:pt modelId="{1D20F425-F41A-4193-AEF4-3E31966BC67B}" type="pres">
      <dgm:prSet presAssocID="{A8FFD2AC-9BFD-4220-92A4-912D195BBD67}" presName="firstChild" presStyleLbl="bgAccFollowNode1" presStyleIdx="1" presStyleCnt="3"/>
      <dgm:spPr/>
    </dgm:pt>
    <dgm:pt modelId="{505CB7C7-B343-4A75-A386-7F49224185F0}" type="pres">
      <dgm:prSet presAssocID="{A8FFD2AC-9BFD-4220-92A4-912D195BBD67}" presName="firstChildTx" presStyleLbl="bgAccFollowNode1" presStyleIdx="1" presStyleCnt="3">
        <dgm:presLayoutVars>
          <dgm:bulletEnabled val="1"/>
        </dgm:presLayoutVars>
      </dgm:prSet>
      <dgm:spPr/>
    </dgm:pt>
    <dgm:pt modelId="{8C60262B-3757-4CC0-8437-1BF34CE76772}" type="pres">
      <dgm:prSet presAssocID="{A8FFD2AC-9BFD-4220-92A4-912D195BBD67}" presName="negSpace" presStyleCnt="0"/>
      <dgm:spPr/>
    </dgm:pt>
    <dgm:pt modelId="{DF055BC3-8B6C-444F-9A9A-E34CDC22F910}" type="pres">
      <dgm:prSet presAssocID="{A8FFD2AC-9BFD-4220-92A4-912D195BBD67}" presName="circle" presStyleLbl="node1" presStyleIdx="1" presStyleCnt="3"/>
      <dgm:spPr/>
    </dgm:pt>
    <dgm:pt modelId="{C6C7318B-3218-4C7F-BA55-FE32D1569D10}" type="pres">
      <dgm:prSet presAssocID="{A871CAC9-8F3C-45A8-9105-8D6C531748A1}" presName="transSpace" presStyleCnt="0"/>
      <dgm:spPr/>
    </dgm:pt>
    <dgm:pt modelId="{5ABF0A90-EF30-4985-8268-92FF649480D1}" type="pres">
      <dgm:prSet presAssocID="{81A611AE-5002-40B8-BFF7-4707A0861380}" presName="posSpace" presStyleCnt="0"/>
      <dgm:spPr/>
    </dgm:pt>
    <dgm:pt modelId="{D2400298-7567-4152-89E6-1A108091C7B2}" type="pres">
      <dgm:prSet presAssocID="{81A611AE-5002-40B8-BFF7-4707A0861380}" presName="vertFlow" presStyleCnt="0"/>
      <dgm:spPr/>
    </dgm:pt>
    <dgm:pt modelId="{310491A2-EEDE-460B-850F-B6C27E470377}" type="pres">
      <dgm:prSet presAssocID="{81A611AE-5002-40B8-BFF7-4707A0861380}" presName="topSpace" presStyleCnt="0"/>
      <dgm:spPr/>
    </dgm:pt>
    <dgm:pt modelId="{30EDAC49-AC12-4E5D-8511-69F2673F33E8}" type="pres">
      <dgm:prSet presAssocID="{81A611AE-5002-40B8-BFF7-4707A0861380}" presName="firstComp" presStyleCnt="0"/>
      <dgm:spPr/>
    </dgm:pt>
    <dgm:pt modelId="{FF54E194-3B1A-46FB-98CC-5824FFA25BB9}" type="pres">
      <dgm:prSet presAssocID="{81A611AE-5002-40B8-BFF7-4707A0861380}" presName="firstChild" presStyleLbl="bgAccFollowNode1" presStyleIdx="2" presStyleCnt="3"/>
      <dgm:spPr/>
    </dgm:pt>
    <dgm:pt modelId="{726D7C3A-F775-460E-B325-07CC8DE0849F}" type="pres">
      <dgm:prSet presAssocID="{81A611AE-5002-40B8-BFF7-4707A0861380}" presName="firstChildTx" presStyleLbl="bgAccFollowNode1" presStyleIdx="2" presStyleCnt="3">
        <dgm:presLayoutVars>
          <dgm:bulletEnabled val="1"/>
        </dgm:presLayoutVars>
      </dgm:prSet>
      <dgm:spPr/>
    </dgm:pt>
    <dgm:pt modelId="{2C8289B8-5126-4690-A811-F42F11FB0730}" type="pres">
      <dgm:prSet presAssocID="{81A611AE-5002-40B8-BFF7-4707A0861380}" presName="negSpace" presStyleCnt="0"/>
      <dgm:spPr/>
    </dgm:pt>
    <dgm:pt modelId="{276E41A9-EA93-4865-B4BB-A1A102D7C813}" type="pres">
      <dgm:prSet presAssocID="{81A611AE-5002-40B8-BFF7-4707A0861380}" presName="circle" presStyleLbl="node1" presStyleIdx="2" presStyleCnt="3"/>
      <dgm:spPr/>
    </dgm:pt>
  </dgm:ptLst>
  <dgm:cxnLst>
    <dgm:cxn modelId="{25E71A0C-9A55-4528-9008-15F5A65C5E8C}" type="presOf" srcId="{A4418E3E-01F3-4677-A856-2FE73D3AA3AA}" destId="{12506122-79C2-4319-8D11-DEC56CB034A8}" srcOrd="0" destOrd="0" presId="urn:microsoft.com/office/officeart/2005/8/layout/hList9"/>
    <dgm:cxn modelId="{2CE4C10C-D160-4E50-AF21-C7F3BBD6C7EE}" srcId="{A8FFD2AC-9BFD-4220-92A4-912D195BBD67}" destId="{A23D1D57-4945-4EFE-8DDC-1A67E9B780C6}" srcOrd="0" destOrd="0" parTransId="{154AACAC-642E-4A3C-9FF7-0713ADC642AF}" sibTransId="{663C6DE2-6B85-4423-87BA-C66FE598B8FA}"/>
    <dgm:cxn modelId="{C8E8843E-277D-4F34-B94E-490A0BFC0E44}" srcId="{81A611AE-5002-40B8-BFF7-4707A0861380}" destId="{3E918AD9-AC92-4531-8CE6-4643A2957AB9}" srcOrd="0" destOrd="0" parTransId="{1420A2A5-2477-47B3-B849-47B4AA7762FC}" sibTransId="{E93437F5-1DE6-48D5-8B9A-21152967ACA0}"/>
    <dgm:cxn modelId="{5D006A63-DD87-4B5B-BF8D-E4C104D80701}" srcId="{C9FDAF4C-A13F-4452-8C85-EAEC5C0FA373}" destId="{047B78AE-5D34-4B60-BD66-5A628737B8D9}" srcOrd="0" destOrd="0" parTransId="{620E63E7-1ED6-4F4F-AADD-BB2DE3D6B433}" sibTransId="{35289BE5-E51F-4AE3-93D5-DA6D256A17F2}"/>
    <dgm:cxn modelId="{024BF768-9F01-4EFC-9A86-A591F294D65C}" type="presOf" srcId="{047B78AE-5D34-4B60-BD66-5A628737B8D9}" destId="{850178D6-0504-4CCA-82B7-36145732B86F}" srcOrd="1" destOrd="0" presId="urn:microsoft.com/office/officeart/2005/8/layout/hList9"/>
    <dgm:cxn modelId="{35084E6C-6B2F-4A5B-AAD6-13FB8E5DD73B}" type="presOf" srcId="{A23D1D57-4945-4EFE-8DDC-1A67E9B780C6}" destId="{1D20F425-F41A-4193-AEF4-3E31966BC67B}" srcOrd="0" destOrd="0" presId="urn:microsoft.com/office/officeart/2005/8/layout/hList9"/>
    <dgm:cxn modelId="{D3DF574C-34C3-4006-BFD9-2301DB7CF258}" type="presOf" srcId="{3E918AD9-AC92-4531-8CE6-4643A2957AB9}" destId="{726D7C3A-F775-460E-B325-07CC8DE0849F}" srcOrd="1" destOrd="0" presId="urn:microsoft.com/office/officeart/2005/8/layout/hList9"/>
    <dgm:cxn modelId="{A31F577E-3191-4716-A353-3D7EFE47666B}" type="presOf" srcId="{C9FDAF4C-A13F-4452-8C85-EAEC5C0FA373}" destId="{F55107AC-0F32-4DD6-B44B-16DF9C45FB51}" srcOrd="0" destOrd="0" presId="urn:microsoft.com/office/officeart/2005/8/layout/hList9"/>
    <dgm:cxn modelId="{F964B386-B838-4492-A07A-68C5E69D426E}" type="presOf" srcId="{81A611AE-5002-40B8-BFF7-4707A0861380}" destId="{276E41A9-EA93-4865-B4BB-A1A102D7C813}" srcOrd="0" destOrd="0" presId="urn:microsoft.com/office/officeart/2005/8/layout/hList9"/>
    <dgm:cxn modelId="{2DBCC8B3-40F7-45D1-9319-770D4F027500}" srcId="{A4418E3E-01F3-4677-A856-2FE73D3AA3AA}" destId="{81A611AE-5002-40B8-BFF7-4707A0861380}" srcOrd="2" destOrd="0" parTransId="{65A4EAF8-5661-4CF6-9E14-B96CA3A6513A}" sibTransId="{61B306A9-D6E4-4023-A999-5B19075528E4}"/>
    <dgm:cxn modelId="{A6A19BBB-C25C-4042-9E8B-003D1AE8FD62}" type="presOf" srcId="{3E918AD9-AC92-4531-8CE6-4643A2957AB9}" destId="{FF54E194-3B1A-46FB-98CC-5824FFA25BB9}" srcOrd="0" destOrd="0" presId="urn:microsoft.com/office/officeart/2005/8/layout/hList9"/>
    <dgm:cxn modelId="{5AD517BE-088C-44EA-895F-09A2507B82F7}" type="presOf" srcId="{A8FFD2AC-9BFD-4220-92A4-912D195BBD67}" destId="{DF055BC3-8B6C-444F-9A9A-E34CDC22F910}" srcOrd="0" destOrd="0" presId="urn:microsoft.com/office/officeart/2005/8/layout/hList9"/>
    <dgm:cxn modelId="{BEDE2DC4-4FCD-4F39-AFE3-63D1A780DA50}" srcId="{A4418E3E-01F3-4677-A856-2FE73D3AA3AA}" destId="{C9FDAF4C-A13F-4452-8C85-EAEC5C0FA373}" srcOrd="0" destOrd="0" parTransId="{844B5C4E-583D-4750-A164-49975B4BD1E4}" sibTransId="{6068462F-174E-4FAC-91C9-09F7111EDF35}"/>
    <dgm:cxn modelId="{840623D6-A78F-4D0B-801F-05CF2A1F04C7}" type="presOf" srcId="{047B78AE-5D34-4B60-BD66-5A628737B8D9}" destId="{86C5232E-CCD7-44C9-9DAE-73DB675B4BDC}" srcOrd="0" destOrd="0" presId="urn:microsoft.com/office/officeart/2005/8/layout/hList9"/>
    <dgm:cxn modelId="{B3FE57DB-091D-4462-B7A8-43E18AA156FD}" type="presOf" srcId="{A23D1D57-4945-4EFE-8DDC-1A67E9B780C6}" destId="{505CB7C7-B343-4A75-A386-7F49224185F0}" srcOrd="1" destOrd="0" presId="urn:microsoft.com/office/officeart/2005/8/layout/hList9"/>
    <dgm:cxn modelId="{429527E2-8078-4E74-8DBB-5F51B2D719EE}" srcId="{A4418E3E-01F3-4677-A856-2FE73D3AA3AA}" destId="{A8FFD2AC-9BFD-4220-92A4-912D195BBD67}" srcOrd="1" destOrd="0" parTransId="{0A532887-0584-4C17-8D6D-2E682008F716}" sibTransId="{A871CAC9-8F3C-45A8-9105-8D6C531748A1}"/>
    <dgm:cxn modelId="{D24A2C28-CBB5-47E4-AEA7-C7C8AAEB1CC8}" type="presParOf" srcId="{12506122-79C2-4319-8D11-DEC56CB034A8}" destId="{7816B71F-55DF-4E70-9EDA-422E1A42E147}" srcOrd="0" destOrd="0" presId="urn:microsoft.com/office/officeart/2005/8/layout/hList9"/>
    <dgm:cxn modelId="{49E02B3C-F1AB-4FF4-A882-C34EB407CAE3}" type="presParOf" srcId="{12506122-79C2-4319-8D11-DEC56CB034A8}" destId="{4AC97378-671B-436A-82A7-D8EA829CAA13}" srcOrd="1" destOrd="0" presId="urn:microsoft.com/office/officeart/2005/8/layout/hList9"/>
    <dgm:cxn modelId="{07C05502-00B8-4216-8E66-5E5A97A5C26E}" type="presParOf" srcId="{4AC97378-671B-436A-82A7-D8EA829CAA13}" destId="{AE959439-AE82-47B2-8B45-DF5D220F1410}" srcOrd="0" destOrd="0" presId="urn:microsoft.com/office/officeart/2005/8/layout/hList9"/>
    <dgm:cxn modelId="{8BEABBB2-23A6-4528-B6B8-40B036E21AC4}" type="presParOf" srcId="{4AC97378-671B-436A-82A7-D8EA829CAA13}" destId="{5F3F664C-769B-4927-AF8B-D2FA8989FC62}" srcOrd="1" destOrd="0" presId="urn:microsoft.com/office/officeart/2005/8/layout/hList9"/>
    <dgm:cxn modelId="{3F874FAE-600B-460D-937F-0E514F7D015B}" type="presParOf" srcId="{5F3F664C-769B-4927-AF8B-D2FA8989FC62}" destId="{86C5232E-CCD7-44C9-9DAE-73DB675B4BDC}" srcOrd="0" destOrd="0" presId="urn:microsoft.com/office/officeart/2005/8/layout/hList9"/>
    <dgm:cxn modelId="{00F2D36E-98D2-4D5A-9410-0C222264587B}" type="presParOf" srcId="{5F3F664C-769B-4927-AF8B-D2FA8989FC62}" destId="{850178D6-0504-4CCA-82B7-36145732B86F}" srcOrd="1" destOrd="0" presId="urn:microsoft.com/office/officeart/2005/8/layout/hList9"/>
    <dgm:cxn modelId="{3AD52785-E38E-4F8C-B40D-5CF9AAB2D449}" type="presParOf" srcId="{12506122-79C2-4319-8D11-DEC56CB034A8}" destId="{BC7E7C5A-60A6-42F7-84F1-5F8E112561D5}" srcOrd="2" destOrd="0" presId="urn:microsoft.com/office/officeart/2005/8/layout/hList9"/>
    <dgm:cxn modelId="{37836FEB-1662-4B40-BBB4-A7B829385A7C}" type="presParOf" srcId="{12506122-79C2-4319-8D11-DEC56CB034A8}" destId="{F55107AC-0F32-4DD6-B44B-16DF9C45FB51}" srcOrd="3" destOrd="0" presId="urn:microsoft.com/office/officeart/2005/8/layout/hList9"/>
    <dgm:cxn modelId="{759388AB-387C-4680-ABCC-A046F1996E90}" type="presParOf" srcId="{12506122-79C2-4319-8D11-DEC56CB034A8}" destId="{7E5EABB3-B86D-4C64-9761-B4AA97F102E0}" srcOrd="4" destOrd="0" presId="urn:microsoft.com/office/officeart/2005/8/layout/hList9"/>
    <dgm:cxn modelId="{B95326F6-C210-44F4-A884-F6B75A06A384}" type="presParOf" srcId="{12506122-79C2-4319-8D11-DEC56CB034A8}" destId="{441ED87D-0728-421E-BA9D-6205BFEE2F07}" srcOrd="5" destOrd="0" presId="urn:microsoft.com/office/officeart/2005/8/layout/hList9"/>
    <dgm:cxn modelId="{8B47B9D9-A6EA-436D-B9A4-2419579D05FC}" type="presParOf" srcId="{12506122-79C2-4319-8D11-DEC56CB034A8}" destId="{32954166-86F1-4A95-924F-4B16FC324D45}" srcOrd="6" destOrd="0" presId="urn:microsoft.com/office/officeart/2005/8/layout/hList9"/>
    <dgm:cxn modelId="{FD6EC8B8-B379-4DD5-BDB2-654D5450C8F2}" type="presParOf" srcId="{32954166-86F1-4A95-924F-4B16FC324D45}" destId="{F07C272D-A20C-49AE-AD15-CFAED243CA15}" srcOrd="0" destOrd="0" presId="urn:microsoft.com/office/officeart/2005/8/layout/hList9"/>
    <dgm:cxn modelId="{074B80C6-F2D7-4498-9B25-95988B46784F}" type="presParOf" srcId="{32954166-86F1-4A95-924F-4B16FC324D45}" destId="{DC018D1A-C176-4C12-B83F-561C87C766EE}" srcOrd="1" destOrd="0" presId="urn:microsoft.com/office/officeart/2005/8/layout/hList9"/>
    <dgm:cxn modelId="{C34D7B5B-8643-4A8F-B9E6-0DFB374950A7}" type="presParOf" srcId="{DC018D1A-C176-4C12-B83F-561C87C766EE}" destId="{1D20F425-F41A-4193-AEF4-3E31966BC67B}" srcOrd="0" destOrd="0" presId="urn:microsoft.com/office/officeart/2005/8/layout/hList9"/>
    <dgm:cxn modelId="{2CC9D811-48F1-420A-B51C-424413FBA0D1}" type="presParOf" srcId="{DC018D1A-C176-4C12-B83F-561C87C766EE}" destId="{505CB7C7-B343-4A75-A386-7F49224185F0}" srcOrd="1" destOrd="0" presId="urn:microsoft.com/office/officeart/2005/8/layout/hList9"/>
    <dgm:cxn modelId="{14E048E1-F963-4BEF-B8D1-7ED2B14E4F18}" type="presParOf" srcId="{12506122-79C2-4319-8D11-DEC56CB034A8}" destId="{8C60262B-3757-4CC0-8437-1BF34CE76772}" srcOrd="7" destOrd="0" presId="urn:microsoft.com/office/officeart/2005/8/layout/hList9"/>
    <dgm:cxn modelId="{02AC1058-A5A4-4079-B730-3685E4DE82C4}" type="presParOf" srcId="{12506122-79C2-4319-8D11-DEC56CB034A8}" destId="{DF055BC3-8B6C-444F-9A9A-E34CDC22F910}" srcOrd="8" destOrd="0" presId="urn:microsoft.com/office/officeart/2005/8/layout/hList9"/>
    <dgm:cxn modelId="{DF53C8C4-F3C9-4865-96CA-6DAF0844EBED}" type="presParOf" srcId="{12506122-79C2-4319-8D11-DEC56CB034A8}" destId="{C6C7318B-3218-4C7F-BA55-FE32D1569D10}" srcOrd="9" destOrd="0" presId="urn:microsoft.com/office/officeart/2005/8/layout/hList9"/>
    <dgm:cxn modelId="{AB7E573D-44B7-43A4-9768-AB48A3FC45C5}" type="presParOf" srcId="{12506122-79C2-4319-8D11-DEC56CB034A8}" destId="{5ABF0A90-EF30-4985-8268-92FF649480D1}" srcOrd="10" destOrd="0" presId="urn:microsoft.com/office/officeart/2005/8/layout/hList9"/>
    <dgm:cxn modelId="{5E52295C-80BD-4F4B-B3D2-2792865F3EA1}" type="presParOf" srcId="{12506122-79C2-4319-8D11-DEC56CB034A8}" destId="{D2400298-7567-4152-89E6-1A108091C7B2}" srcOrd="11" destOrd="0" presId="urn:microsoft.com/office/officeart/2005/8/layout/hList9"/>
    <dgm:cxn modelId="{ADEEC088-1535-4A9C-A2A8-C686160BFDAA}" type="presParOf" srcId="{D2400298-7567-4152-89E6-1A108091C7B2}" destId="{310491A2-EEDE-460B-850F-B6C27E470377}" srcOrd="0" destOrd="0" presId="urn:microsoft.com/office/officeart/2005/8/layout/hList9"/>
    <dgm:cxn modelId="{E42141C1-676E-4838-81E1-EA9E2C9B3B8E}" type="presParOf" srcId="{D2400298-7567-4152-89E6-1A108091C7B2}" destId="{30EDAC49-AC12-4E5D-8511-69F2673F33E8}" srcOrd="1" destOrd="0" presId="urn:microsoft.com/office/officeart/2005/8/layout/hList9"/>
    <dgm:cxn modelId="{52606C59-B907-441B-9829-EF03288D34BA}" type="presParOf" srcId="{30EDAC49-AC12-4E5D-8511-69F2673F33E8}" destId="{FF54E194-3B1A-46FB-98CC-5824FFA25BB9}" srcOrd="0" destOrd="0" presId="urn:microsoft.com/office/officeart/2005/8/layout/hList9"/>
    <dgm:cxn modelId="{BF5B5254-1929-4A66-B18E-8C4D21251FAA}" type="presParOf" srcId="{30EDAC49-AC12-4E5D-8511-69F2673F33E8}" destId="{726D7C3A-F775-460E-B325-07CC8DE0849F}" srcOrd="1" destOrd="0" presId="urn:microsoft.com/office/officeart/2005/8/layout/hList9"/>
    <dgm:cxn modelId="{64F1F117-4B74-4F72-A670-31E3C8A65308}" type="presParOf" srcId="{12506122-79C2-4319-8D11-DEC56CB034A8}" destId="{2C8289B8-5126-4690-A811-F42F11FB0730}" srcOrd="12" destOrd="0" presId="urn:microsoft.com/office/officeart/2005/8/layout/hList9"/>
    <dgm:cxn modelId="{60C83DBB-A9B7-4ED2-A0FE-431AE1CB8C86}" type="presParOf" srcId="{12506122-79C2-4319-8D11-DEC56CB034A8}" destId="{276E41A9-EA93-4865-B4BB-A1A102D7C813}" srcOrd="1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624C0-BB6B-45DA-A19E-5EC29931A668}">
      <dsp:nvSpPr>
        <dsp:cNvPr id="0" name=""/>
        <dsp:cNvSpPr/>
      </dsp:nvSpPr>
      <dsp:spPr>
        <a:xfrm>
          <a:off x="1279395" y="3906"/>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MX" sz="6500" kern="1200"/>
        </a:p>
      </dsp:txBody>
      <dsp:txXfrm>
        <a:off x="1334936" y="59447"/>
        <a:ext cx="3064322" cy="2314831"/>
      </dsp:txXfrm>
    </dsp:sp>
    <dsp:sp modelId="{AC726659-32B8-499B-A3E8-D0737472BDC0}">
      <dsp:nvSpPr>
        <dsp:cNvPr id="0" name=""/>
        <dsp:cNvSpPr/>
      </dsp:nvSpPr>
      <dsp:spPr>
        <a:xfrm>
          <a:off x="1279395" y="2374278"/>
          <a:ext cx="3175404" cy="10192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marL="0" lvl="0" indent="0" algn="l" defTabSz="1600200">
            <a:lnSpc>
              <a:spcPct val="90000"/>
            </a:lnSpc>
            <a:spcBef>
              <a:spcPct val="0"/>
            </a:spcBef>
            <a:spcAft>
              <a:spcPct val="35000"/>
            </a:spcAft>
            <a:buNone/>
          </a:pPr>
          <a:r>
            <a:rPr lang="es-MX" sz="3600" kern="1200" dirty="0"/>
            <a:t>40 gramos OH </a:t>
          </a:r>
        </a:p>
      </dsp:txBody>
      <dsp:txXfrm>
        <a:off x="1279395" y="2374278"/>
        <a:ext cx="2236200" cy="1019260"/>
      </dsp:txXfrm>
    </dsp:sp>
    <dsp:sp modelId="{C45352F0-6FD4-4CF5-B37E-A4FAD2EC7E25}">
      <dsp:nvSpPr>
        <dsp:cNvPr id="0" name=""/>
        <dsp:cNvSpPr/>
      </dsp:nvSpPr>
      <dsp:spPr>
        <a:xfrm>
          <a:off x="3605422" y="2536178"/>
          <a:ext cx="1111391" cy="11113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8136A-03FE-4026-96C9-4F7E405277DF}">
      <dsp:nvSpPr>
        <dsp:cNvPr id="0" name=""/>
        <dsp:cNvSpPr/>
      </dsp:nvSpPr>
      <dsp:spPr>
        <a:xfrm>
          <a:off x="5018034" y="0"/>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C17D0-B185-4977-85A3-29C36DD3A98F}">
      <dsp:nvSpPr>
        <dsp:cNvPr id="0" name=""/>
        <dsp:cNvSpPr/>
      </dsp:nvSpPr>
      <dsp:spPr>
        <a:xfrm>
          <a:off x="4992154" y="2374278"/>
          <a:ext cx="3175404" cy="10192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marL="0" lvl="0" indent="0" algn="l" defTabSz="1600200">
            <a:lnSpc>
              <a:spcPct val="90000"/>
            </a:lnSpc>
            <a:spcBef>
              <a:spcPct val="0"/>
            </a:spcBef>
            <a:spcAft>
              <a:spcPct val="35000"/>
            </a:spcAft>
            <a:buNone/>
          </a:pPr>
          <a:r>
            <a:rPr lang="es-MX" sz="3600" kern="1200" dirty="0"/>
            <a:t>60 gramos OH</a:t>
          </a:r>
        </a:p>
      </dsp:txBody>
      <dsp:txXfrm>
        <a:off x="4992154" y="2374278"/>
        <a:ext cx="2236200" cy="1019260"/>
      </dsp:txXfrm>
    </dsp:sp>
    <dsp:sp modelId="{4571C18F-5FDC-41B2-BAD3-82F21869527E}">
      <dsp:nvSpPr>
        <dsp:cNvPr id="0" name=""/>
        <dsp:cNvSpPr/>
      </dsp:nvSpPr>
      <dsp:spPr>
        <a:xfrm>
          <a:off x="7318181" y="2536178"/>
          <a:ext cx="1111391" cy="111139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40606-E1D0-4FC6-905E-A2837E67519C}">
      <dsp:nvSpPr>
        <dsp:cNvPr id="0" name=""/>
        <dsp:cNvSpPr/>
      </dsp:nvSpPr>
      <dsp:spPr>
        <a:xfrm>
          <a:off x="3286" y="46933"/>
          <a:ext cx="3203971" cy="720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MX" sz="2500" kern="1200" dirty="0"/>
            <a:t>0-10  Bajo</a:t>
          </a:r>
        </a:p>
      </dsp:txBody>
      <dsp:txXfrm>
        <a:off x="3286" y="46933"/>
        <a:ext cx="3203971" cy="720000"/>
      </dsp:txXfrm>
    </dsp:sp>
    <dsp:sp modelId="{9D6F60FB-559D-4F1A-A9FB-507B7D40D8FB}">
      <dsp:nvSpPr>
        <dsp:cNvPr id="0" name=""/>
        <dsp:cNvSpPr/>
      </dsp:nvSpPr>
      <dsp:spPr>
        <a:xfrm>
          <a:off x="3286" y="766933"/>
          <a:ext cx="3203971" cy="353747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s-MX" sz="2500" kern="1200" dirty="0"/>
            <a:t>Su actual patrón de consumo representa un riesgo bajo sobre su salud</a:t>
          </a:r>
        </a:p>
      </dsp:txBody>
      <dsp:txXfrm>
        <a:off x="3286" y="766933"/>
        <a:ext cx="3203971" cy="3537471"/>
      </dsp:txXfrm>
    </dsp:sp>
    <dsp:sp modelId="{918FD383-04BA-4CD3-AA8D-4CC12208191C}">
      <dsp:nvSpPr>
        <dsp:cNvPr id="0" name=""/>
        <dsp:cNvSpPr/>
      </dsp:nvSpPr>
      <dsp:spPr>
        <a:xfrm>
          <a:off x="3655814" y="46933"/>
          <a:ext cx="3203971" cy="720000"/>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MX" sz="2500" kern="1200" dirty="0"/>
            <a:t>11-26 Moderado</a:t>
          </a:r>
        </a:p>
      </dsp:txBody>
      <dsp:txXfrm>
        <a:off x="3655814" y="46933"/>
        <a:ext cx="3203971" cy="720000"/>
      </dsp:txXfrm>
    </dsp:sp>
    <dsp:sp modelId="{1D7187A2-1B8D-4D02-973C-5E464E3D86CD}">
      <dsp:nvSpPr>
        <dsp:cNvPr id="0" name=""/>
        <dsp:cNvSpPr/>
      </dsp:nvSpPr>
      <dsp:spPr>
        <a:xfrm>
          <a:off x="3655814" y="766933"/>
          <a:ext cx="3203971" cy="3537471"/>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s-MX" sz="2500" kern="1200" dirty="0"/>
            <a:t>Usted presenta riesgo para su salud y de otros tipos de problemas derivados de su consumo de alcohol</a:t>
          </a:r>
        </a:p>
      </dsp:txBody>
      <dsp:txXfrm>
        <a:off x="3655814" y="766933"/>
        <a:ext cx="3203971" cy="3537471"/>
      </dsp:txXfrm>
    </dsp:sp>
    <dsp:sp modelId="{4F6D267E-883F-41A5-8D31-21EE77E190FD}">
      <dsp:nvSpPr>
        <dsp:cNvPr id="0" name=""/>
        <dsp:cNvSpPr/>
      </dsp:nvSpPr>
      <dsp:spPr>
        <a:xfrm>
          <a:off x="7308342" y="46933"/>
          <a:ext cx="3203971" cy="72000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MX" sz="2500" kern="1200" dirty="0"/>
            <a:t>+27 Alto</a:t>
          </a:r>
        </a:p>
      </dsp:txBody>
      <dsp:txXfrm>
        <a:off x="7308342" y="46933"/>
        <a:ext cx="3203971" cy="720000"/>
      </dsp:txXfrm>
    </dsp:sp>
    <dsp:sp modelId="{82BD8580-7B96-4019-9893-3E782F27934E}">
      <dsp:nvSpPr>
        <dsp:cNvPr id="0" name=""/>
        <dsp:cNvSpPr/>
      </dsp:nvSpPr>
      <dsp:spPr>
        <a:xfrm>
          <a:off x="7308342" y="766933"/>
          <a:ext cx="3203971" cy="3537471"/>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s-MX" sz="2500" kern="1200" dirty="0"/>
            <a:t>Usted presenta un riesgo elevado de experimentar problemas graves derivado de su consumo y probablemente tenga dependencia a alcohol</a:t>
          </a:r>
        </a:p>
      </dsp:txBody>
      <dsp:txXfrm>
        <a:off x="7308342" y="766933"/>
        <a:ext cx="3203971" cy="35374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2184D-07AD-46B1-A5BD-BABDECB09011}">
      <dsp:nvSpPr>
        <dsp:cNvPr id="0" name=""/>
        <dsp:cNvSpPr/>
      </dsp:nvSpPr>
      <dsp:spPr>
        <a:xfrm>
          <a:off x="0" y="1338"/>
          <a:ext cx="407505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2EBEE63-D914-4BA9-8242-B0B949B169E1}">
      <dsp:nvSpPr>
        <dsp:cNvPr id="0" name=""/>
        <dsp:cNvSpPr/>
      </dsp:nvSpPr>
      <dsp:spPr>
        <a:xfrm>
          <a:off x="0" y="1338"/>
          <a:ext cx="4075054" cy="912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kern="1200" dirty="0">
              <a:solidFill>
                <a:schemeClr val="bg1"/>
              </a:solidFill>
            </a:rPr>
            <a:t>Mayor riesgo de fibrilación auricular</a:t>
          </a:r>
        </a:p>
      </dsp:txBody>
      <dsp:txXfrm>
        <a:off x="0" y="1338"/>
        <a:ext cx="4075054" cy="912845"/>
      </dsp:txXfrm>
    </dsp:sp>
    <dsp:sp modelId="{5F8109F3-FADD-4341-A482-43258BB98F0A}">
      <dsp:nvSpPr>
        <dsp:cNvPr id="0" name=""/>
        <dsp:cNvSpPr/>
      </dsp:nvSpPr>
      <dsp:spPr>
        <a:xfrm>
          <a:off x="0" y="914183"/>
          <a:ext cx="407505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57611F-C07B-4087-83FB-EB5AAF3BDDF1}">
      <dsp:nvSpPr>
        <dsp:cNvPr id="0" name=""/>
        <dsp:cNvSpPr/>
      </dsp:nvSpPr>
      <dsp:spPr>
        <a:xfrm>
          <a:off x="0" y="914183"/>
          <a:ext cx="4075054" cy="912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kern="1200" dirty="0">
              <a:solidFill>
                <a:schemeClr val="bg1"/>
              </a:solidFill>
            </a:rPr>
            <a:t>Mayor riesgo de arritmias después de cateterismo cardiaco</a:t>
          </a:r>
        </a:p>
      </dsp:txBody>
      <dsp:txXfrm>
        <a:off x="0" y="914183"/>
        <a:ext cx="4075054" cy="912845"/>
      </dsp:txXfrm>
    </dsp:sp>
    <dsp:sp modelId="{2BF4646B-DC7D-49D1-8F7E-3B15D95FCFE8}">
      <dsp:nvSpPr>
        <dsp:cNvPr id="0" name=""/>
        <dsp:cNvSpPr/>
      </dsp:nvSpPr>
      <dsp:spPr>
        <a:xfrm>
          <a:off x="0" y="1827029"/>
          <a:ext cx="407505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78CBA0C-E9B3-4463-BF67-A4CB25AD74D1}">
      <dsp:nvSpPr>
        <dsp:cNvPr id="0" name=""/>
        <dsp:cNvSpPr/>
      </dsp:nvSpPr>
      <dsp:spPr>
        <a:xfrm>
          <a:off x="0" y="1827029"/>
          <a:ext cx="4075054" cy="912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kern="1200" dirty="0">
              <a:solidFill>
                <a:schemeClr val="bg1"/>
              </a:solidFill>
            </a:rPr>
            <a:t>Mayor riesgo de taquicardia sinusal</a:t>
          </a:r>
        </a:p>
      </dsp:txBody>
      <dsp:txXfrm>
        <a:off x="0" y="1827029"/>
        <a:ext cx="4075054" cy="9128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8A1EE-4088-4EE9-BD6A-5DF9A26178A8}">
      <dsp:nvSpPr>
        <dsp:cNvPr id="0" name=""/>
        <dsp:cNvSpPr/>
      </dsp:nvSpPr>
      <dsp:spPr>
        <a:xfrm>
          <a:off x="0" y="373043"/>
          <a:ext cx="9774806"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2BA26-5EC1-4EB5-AF60-CD7A4E65F898}">
      <dsp:nvSpPr>
        <dsp:cNvPr id="0" name=""/>
        <dsp:cNvSpPr/>
      </dsp:nvSpPr>
      <dsp:spPr>
        <a:xfrm>
          <a:off x="488740" y="77843"/>
          <a:ext cx="6842364" cy="5904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625" tIns="0" rIns="258625" bIns="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Amasis MT Pro Medium" panose="02040604050005020304" pitchFamily="18" charset="0"/>
            </a:rPr>
            <a:t>Puede tener un efecto cardioprotector</a:t>
          </a:r>
        </a:p>
      </dsp:txBody>
      <dsp:txXfrm>
        <a:off x="517561" y="106664"/>
        <a:ext cx="6784722" cy="532758"/>
      </dsp:txXfrm>
    </dsp:sp>
    <dsp:sp modelId="{CBBD3593-D115-4949-B439-FE2BFF1B8972}">
      <dsp:nvSpPr>
        <dsp:cNvPr id="0" name=""/>
        <dsp:cNvSpPr/>
      </dsp:nvSpPr>
      <dsp:spPr>
        <a:xfrm>
          <a:off x="0" y="1280243"/>
          <a:ext cx="9774806"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F35AEE-F9C8-4392-AF1F-C18F7570C6CA}">
      <dsp:nvSpPr>
        <dsp:cNvPr id="0" name=""/>
        <dsp:cNvSpPr/>
      </dsp:nvSpPr>
      <dsp:spPr>
        <a:xfrm>
          <a:off x="488740" y="985043"/>
          <a:ext cx="6842364" cy="5904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625" tIns="0" rIns="258625" bIns="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Amasis MT Pro Medium" panose="02040604050005020304" pitchFamily="18" charset="0"/>
            </a:rPr>
            <a:t>No se demostró en menores de 55 años</a:t>
          </a:r>
        </a:p>
      </dsp:txBody>
      <dsp:txXfrm>
        <a:off x="517561" y="1013864"/>
        <a:ext cx="6784722" cy="532758"/>
      </dsp:txXfrm>
    </dsp:sp>
    <dsp:sp modelId="{4F96DBC9-AD57-4C26-A981-92166A168E6D}">
      <dsp:nvSpPr>
        <dsp:cNvPr id="0" name=""/>
        <dsp:cNvSpPr/>
      </dsp:nvSpPr>
      <dsp:spPr>
        <a:xfrm>
          <a:off x="0" y="2187443"/>
          <a:ext cx="9774806"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BE6582-BCB2-4266-9A69-134C5F2D3506}">
      <dsp:nvSpPr>
        <dsp:cNvPr id="0" name=""/>
        <dsp:cNvSpPr/>
      </dsp:nvSpPr>
      <dsp:spPr>
        <a:xfrm>
          <a:off x="488740" y="1892243"/>
          <a:ext cx="6842364" cy="5904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625" tIns="0" rIns="258625" bIns="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Amasis MT Pro Medium" panose="02040604050005020304" pitchFamily="18" charset="0"/>
            </a:rPr>
            <a:t>No se demostró cuando se toma en cuentan la salud cardiovascular global</a:t>
          </a:r>
        </a:p>
      </dsp:txBody>
      <dsp:txXfrm>
        <a:off x="517561" y="1921064"/>
        <a:ext cx="6784722" cy="532758"/>
      </dsp:txXfrm>
    </dsp:sp>
    <dsp:sp modelId="{F88527B2-2406-4E6F-A017-C1E7F1163A73}">
      <dsp:nvSpPr>
        <dsp:cNvPr id="0" name=""/>
        <dsp:cNvSpPr/>
      </dsp:nvSpPr>
      <dsp:spPr>
        <a:xfrm>
          <a:off x="0" y="3094643"/>
          <a:ext cx="9774806"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4620CA-24D9-400C-8BA0-782177164941}">
      <dsp:nvSpPr>
        <dsp:cNvPr id="0" name=""/>
        <dsp:cNvSpPr/>
      </dsp:nvSpPr>
      <dsp:spPr>
        <a:xfrm>
          <a:off x="488740" y="2799443"/>
          <a:ext cx="6842364" cy="5904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625" tIns="0" rIns="258625" bIns="0" numCol="1" spcCol="1270" anchor="ctr" anchorCtr="0">
          <a:noAutofit/>
        </a:bodyPr>
        <a:lstStyle/>
        <a:p>
          <a:pPr marL="0" lvl="0" indent="0" algn="l" defTabSz="889000">
            <a:lnSpc>
              <a:spcPct val="90000"/>
            </a:lnSpc>
            <a:spcBef>
              <a:spcPct val="0"/>
            </a:spcBef>
            <a:spcAft>
              <a:spcPct val="35000"/>
            </a:spcAft>
            <a:buNone/>
          </a:pPr>
          <a:r>
            <a:rPr lang="es-MX" sz="2000" kern="1200" dirty="0">
              <a:latin typeface="Amasis MT Pro Medium" panose="02040604050005020304" pitchFamily="18" charset="0"/>
            </a:rPr>
            <a:t>Hay tantas limitaciones al estudiar su efecto que no se puede recomendar su consumo.</a:t>
          </a:r>
        </a:p>
      </dsp:txBody>
      <dsp:txXfrm>
        <a:off x="517561" y="2828264"/>
        <a:ext cx="6784722" cy="5327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624C0-BB6B-45DA-A19E-5EC29931A668}">
      <dsp:nvSpPr>
        <dsp:cNvPr id="0" name=""/>
        <dsp:cNvSpPr/>
      </dsp:nvSpPr>
      <dsp:spPr>
        <a:xfrm>
          <a:off x="1279395" y="3906"/>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MX" sz="6500" kern="1200"/>
        </a:p>
      </dsp:txBody>
      <dsp:txXfrm>
        <a:off x="1334936" y="59447"/>
        <a:ext cx="3064322" cy="2314831"/>
      </dsp:txXfrm>
    </dsp:sp>
    <dsp:sp modelId="{AC726659-32B8-499B-A3E8-D0737472BDC0}">
      <dsp:nvSpPr>
        <dsp:cNvPr id="0" name=""/>
        <dsp:cNvSpPr/>
      </dsp:nvSpPr>
      <dsp:spPr>
        <a:xfrm>
          <a:off x="1279395" y="2374278"/>
          <a:ext cx="3175404" cy="1019260"/>
        </a:xfrm>
        <a:prstGeom prst="rect">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s-MX" sz="6500" kern="1200" dirty="0"/>
        </a:p>
      </dsp:txBody>
      <dsp:txXfrm>
        <a:off x="1279395" y="2374278"/>
        <a:ext cx="2236200" cy="1019260"/>
      </dsp:txXfrm>
    </dsp:sp>
    <dsp:sp modelId="{C45352F0-6FD4-4CF5-B37E-A4FAD2EC7E25}">
      <dsp:nvSpPr>
        <dsp:cNvPr id="0" name=""/>
        <dsp:cNvSpPr/>
      </dsp:nvSpPr>
      <dsp:spPr>
        <a:xfrm>
          <a:off x="3605422" y="2536178"/>
          <a:ext cx="1111391" cy="11113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8136A-03FE-4026-96C9-4F7E405277DF}">
      <dsp:nvSpPr>
        <dsp:cNvPr id="0" name=""/>
        <dsp:cNvSpPr/>
      </dsp:nvSpPr>
      <dsp:spPr>
        <a:xfrm>
          <a:off x="5018034" y="0"/>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C17D0-B185-4977-85A3-29C36DD3A98F}">
      <dsp:nvSpPr>
        <dsp:cNvPr id="0" name=""/>
        <dsp:cNvSpPr/>
      </dsp:nvSpPr>
      <dsp:spPr>
        <a:xfrm>
          <a:off x="4992154" y="2374278"/>
          <a:ext cx="3175404" cy="1019260"/>
        </a:xfrm>
        <a:prstGeom prst="rect">
          <a:avLst/>
        </a:prstGeom>
        <a:solidFill>
          <a:schemeClr val="accent6">
            <a:shade val="80000"/>
            <a:hueOff val="321280"/>
            <a:satOff val="-12909"/>
            <a:lumOff val="27628"/>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s-MX" sz="6500" kern="1200" dirty="0"/>
        </a:p>
      </dsp:txBody>
      <dsp:txXfrm>
        <a:off x="4992154" y="2374278"/>
        <a:ext cx="2236200" cy="1019260"/>
      </dsp:txXfrm>
    </dsp:sp>
    <dsp:sp modelId="{4571C18F-5FDC-41B2-BAD3-82F21869527E}">
      <dsp:nvSpPr>
        <dsp:cNvPr id="0" name=""/>
        <dsp:cNvSpPr/>
      </dsp:nvSpPr>
      <dsp:spPr>
        <a:xfrm>
          <a:off x="7318181" y="2536178"/>
          <a:ext cx="1111391" cy="111139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624C0-BB6B-45DA-A19E-5EC29931A668}">
      <dsp:nvSpPr>
        <dsp:cNvPr id="0" name=""/>
        <dsp:cNvSpPr/>
      </dsp:nvSpPr>
      <dsp:spPr>
        <a:xfrm>
          <a:off x="1279395" y="3906"/>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MX" sz="6500" kern="1200"/>
        </a:p>
      </dsp:txBody>
      <dsp:txXfrm>
        <a:off x="1334936" y="59447"/>
        <a:ext cx="3064322" cy="2314831"/>
      </dsp:txXfrm>
    </dsp:sp>
    <dsp:sp modelId="{AC726659-32B8-499B-A3E8-D0737472BDC0}">
      <dsp:nvSpPr>
        <dsp:cNvPr id="0" name=""/>
        <dsp:cNvSpPr/>
      </dsp:nvSpPr>
      <dsp:spPr>
        <a:xfrm>
          <a:off x="1279395" y="2374278"/>
          <a:ext cx="3175404" cy="1019260"/>
        </a:xfrm>
        <a:prstGeom prst="rect">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s-MX" sz="6500" kern="1200" dirty="0"/>
        </a:p>
      </dsp:txBody>
      <dsp:txXfrm>
        <a:off x="1279395" y="2374278"/>
        <a:ext cx="2236200" cy="1019260"/>
      </dsp:txXfrm>
    </dsp:sp>
    <dsp:sp modelId="{C45352F0-6FD4-4CF5-B37E-A4FAD2EC7E25}">
      <dsp:nvSpPr>
        <dsp:cNvPr id="0" name=""/>
        <dsp:cNvSpPr/>
      </dsp:nvSpPr>
      <dsp:spPr>
        <a:xfrm>
          <a:off x="3605422" y="2536178"/>
          <a:ext cx="1111391" cy="11113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8136A-03FE-4026-96C9-4F7E405277DF}">
      <dsp:nvSpPr>
        <dsp:cNvPr id="0" name=""/>
        <dsp:cNvSpPr/>
      </dsp:nvSpPr>
      <dsp:spPr>
        <a:xfrm>
          <a:off x="5018034" y="0"/>
          <a:ext cx="3175404" cy="237037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C17D0-B185-4977-85A3-29C36DD3A98F}">
      <dsp:nvSpPr>
        <dsp:cNvPr id="0" name=""/>
        <dsp:cNvSpPr/>
      </dsp:nvSpPr>
      <dsp:spPr>
        <a:xfrm>
          <a:off x="4992154" y="2374278"/>
          <a:ext cx="3175404" cy="1019260"/>
        </a:xfrm>
        <a:prstGeom prst="rect">
          <a:avLst/>
        </a:prstGeom>
        <a:solidFill>
          <a:schemeClr val="accent6">
            <a:shade val="80000"/>
            <a:hueOff val="321280"/>
            <a:satOff val="-12909"/>
            <a:lumOff val="27628"/>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s-MX" sz="6500" kern="1200" dirty="0"/>
        </a:p>
      </dsp:txBody>
      <dsp:txXfrm>
        <a:off x="4992154" y="2374278"/>
        <a:ext cx="2236200" cy="1019260"/>
      </dsp:txXfrm>
    </dsp:sp>
    <dsp:sp modelId="{4571C18F-5FDC-41B2-BAD3-82F21869527E}">
      <dsp:nvSpPr>
        <dsp:cNvPr id="0" name=""/>
        <dsp:cNvSpPr/>
      </dsp:nvSpPr>
      <dsp:spPr>
        <a:xfrm>
          <a:off x="7318181" y="2536178"/>
          <a:ext cx="1111391" cy="111139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684053"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Nunca</a:t>
          </a:r>
        </a:p>
      </dsp:txBody>
      <dsp:txXfrm>
        <a:off x="889230" y="1918983"/>
        <a:ext cx="1077181" cy="855333"/>
      </dsp:txXfrm>
    </dsp:sp>
    <dsp:sp modelId="{F55107AC-0F32-4DD6-B44B-16DF9C45FB51}">
      <dsp:nvSpPr>
        <dsp:cNvPr id="0" name=""/>
        <dsp:cNvSpPr/>
      </dsp:nvSpPr>
      <dsp:spPr>
        <a:xfrm>
          <a:off x="12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0</a:t>
          </a:r>
        </a:p>
      </dsp:txBody>
      <dsp:txXfrm>
        <a:off x="125326" y="1702219"/>
        <a:ext cx="604509" cy="604509"/>
      </dsp:txXfrm>
    </dsp:sp>
    <dsp:sp modelId="{1D20F425-F41A-4193-AEF4-3E31966BC67B}">
      <dsp:nvSpPr>
        <dsp:cNvPr id="0" name=""/>
        <dsp:cNvSpPr/>
      </dsp:nvSpPr>
      <dsp:spPr>
        <a:xfrm>
          <a:off x="2821318"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1 o 2 veces</a:t>
          </a:r>
        </a:p>
      </dsp:txBody>
      <dsp:txXfrm>
        <a:off x="3026495" y="1918983"/>
        <a:ext cx="1077181" cy="855333"/>
      </dsp:txXfrm>
    </dsp:sp>
    <dsp:sp modelId="{DF055BC3-8B6C-444F-9A9A-E34CDC22F910}">
      <dsp:nvSpPr>
        <dsp:cNvPr id="0" name=""/>
        <dsp:cNvSpPr/>
      </dsp:nvSpPr>
      <dsp:spPr>
        <a:xfrm>
          <a:off x="213739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2</a:t>
          </a:r>
        </a:p>
      </dsp:txBody>
      <dsp:txXfrm>
        <a:off x="2262591" y="1702219"/>
        <a:ext cx="604509" cy="604509"/>
      </dsp:txXfrm>
    </dsp:sp>
    <dsp:sp modelId="{C440FFA1-98BE-43C7-861D-7367DF5EDE4B}">
      <dsp:nvSpPr>
        <dsp:cNvPr id="0" name=""/>
        <dsp:cNvSpPr/>
      </dsp:nvSpPr>
      <dsp:spPr>
        <a:xfrm>
          <a:off x="495858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mes</a:t>
          </a:r>
        </a:p>
      </dsp:txBody>
      <dsp:txXfrm>
        <a:off x="5163760" y="1918983"/>
        <a:ext cx="1077181" cy="855333"/>
      </dsp:txXfrm>
    </dsp:sp>
    <dsp:sp modelId="{CEFA24F4-DC63-4A5E-A91A-386E9276C0D0}">
      <dsp:nvSpPr>
        <dsp:cNvPr id="0" name=""/>
        <dsp:cNvSpPr/>
      </dsp:nvSpPr>
      <dsp:spPr>
        <a:xfrm>
          <a:off x="427465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3</a:t>
          </a:r>
        </a:p>
      </dsp:txBody>
      <dsp:txXfrm>
        <a:off x="4399856" y="1702219"/>
        <a:ext cx="604509" cy="604509"/>
      </dsp:txXfrm>
    </dsp:sp>
    <dsp:sp modelId="{38E763EA-26BE-40E3-93C9-D48E8D4F4138}">
      <dsp:nvSpPr>
        <dsp:cNvPr id="0" name=""/>
        <dsp:cNvSpPr/>
      </dsp:nvSpPr>
      <dsp:spPr>
        <a:xfrm>
          <a:off x="7095847"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semana</a:t>
          </a:r>
        </a:p>
      </dsp:txBody>
      <dsp:txXfrm>
        <a:off x="7301025" y="1918983"/>
        <a:ext cx="1077181" cy="855333"/>
      </dsp:txXfrm>
    </dsp:sp>
    <dsp:sp modelId="{1CF3C09D-1280-4B95-B481-CAB3EFDF8613}">
      <dsp:nvSpPr>
        <dsp:cNvPr id="0" name=""/>
        <dsp:cNvSpPr/>
      </dsp:nvSpPr>
      <dsp:spPr>
        <a:xfrm>
          <a:off x="641192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4</a:t>
          </a:r>
        </a:p>
      </dsp:txBody>
      <dsp:txXfrm>
        <a:off x="6537121" y="1702219"/>
        <a:ext cx="604509" cy="604509"/>
      </dsp:txXfrm>
    </dsp:sp>
    <dsp:sp modelId="{6E379E38-3405-4CDE-97DA-A2180A22DBED}">
      <dsp:nvSpPr>
        <dsp:cNvPr id="0" name=""/>
        <dsp:cNvSpPr/>
      </dsp:nvSpPr>
      <dsp:spPr>
        <a:xfrm>
          <a:off x="923311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A diario o casi diario</a:t>
          </a:r>
        </a:p>
      </dsp:txBody>
      <dsp:txXfrm>
        <a:off x="9438290" y="1918983"/>
        <a:ext cx="1077181" cy="855333"/>
      </dsp:txXfrm>
    </dsp:sp>
    <dsp:sp modelId="{A09EA1F9-1647-49C6-A624-A3853F8895BB}">
      <dsp:nvSpPr>
        <dsp:cNvPr id="0" name=""/>
        <dsp:cNvSpPr/>
      </dsp:nvSpPr>
      <dsp:spPr>
        <a:xfrm>
          <a:off x="8549187"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6</a:t>
          </a:r>
        </a:p>
      </dsp:txBody>
      <dsp:txXfrm>
        <a:off x="8674385" y="1702219"/>
        <a:ext cx="604509" cy="604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684053"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Nunca</a:t>
          </a:r>
        </a:p>
      </dsp:txBody>
      <dsp:txXfrm>
        <a:off x="889230" y="1918983"/>
        <a:ext cx="1077181" cy="855333"/>
      </dsp:txXfrm>
    </dsp:sp>
    <dsp:sp modelId="{F55107AC-0F32-4DD6-B44B-16DF9C45FB51}">
      <dsp:nvSpPr>
        <dsp:cNvPr id="0" name=""/>
        <dsp:cNvSpPr/>
      </dsp:nvSpPr>
      <dsp:spPr>
        <a:xfrm>
          <a:off x="12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0</a:t>
          </a:r>
        </a:p>
      </dsp:txBody>
      <dsp:txXfrm>
        <a:off x="125326" y="1702219"/>
        <a:ext cx="604509" cy="604509"/>
      </dsp:txXfrm>
    </dsp:sp>
    <dsp:sp modelId="{1D20F425-F41A-4193-AEF4-3E31966BC67B}">
      <dsp:nvSpPr>
        <dsp:cNvPr id="0" name=""/>
        <dsp:cNvSpPr/>
      </dsp:nvSpPr>
      <dsp:spPr>
        <a:xfrm>
          <a:off x="2821318"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1 o 2 veces</a:t>
          </a:r>
        </a:p>
      </dsp:txBody>
      <dsp:txXfrm>
        <a:off x="3026495" y="1918983"/>
        <a:ext cx="1077181" cy="855333"/>
      </dsp:txXfrm>
    </dsp:sp>
    <dsp:sp modelId="{DF055BC3-8B6C-444F-9A9A-E34CDC22F910}">
      <dsp:nvSpPr>
        <dsp:cNvPr id="0" name=""/>
        <dsp:cNvSpPr/>
      </dsp:nvSpPr>
      <dsp:spPr>
        <a:xfrm>
          <a:off x="213739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3</a:t>
          </a:r>
        </a:p>
      </dsp:txBody>
      <dsp:txXfrm>
        <a:off x="2262591" y="1702219"/>
        <a:ext cx="604509" cy="604509"/>
      </dsp:txXfrm>
    </dsp:sp>
    <dsp:sp modelId="{C440FFA1-98BE-43C7-861D-7367DF5EDE4B}">
      <dsp:nvSpPr>
        <dsp:cNvPr id="0" name=""/>
        <dsp:cNvSpPr/>
      </dsp:nvSpPr>
      <dsp:spPr>
        <a:xfrm>
          <a:off x="495858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mes</a:t>
          </a:r>
        </a:p>
      </dsp:txBody>
      <dsp:txXfrm>
        <a:off x="5163760" y="1918983"/>
        <a:ext cx="1077181" cy="855333"/>
      </dsp:txXfrm>
    </dsp:sp>
    <dsp:sp modelId="{CEFA24F4-DC63-4A5E-A91A-386E9276C0D0}">
      <dsp:nvSpPr>
        <dsp:cNvPr id="0" name=""/>
        <dsp:cNvSpPr/>
      </dsp:nvSpPr>
      <dsp:spPr>
        <a:xfrm>
          <a:off x="427465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4</a:t>
          </a:r>
        </a:p>
      </dsp:txBody>
      <dsp:txXfrm>
        <a:off x="4399856" y="1702219"/>
        <a:ext cx="604509" cy="604509"/>
      </dsp:txXfrm>
    </dsp:sp>
    <dsp:sp modelId="{38E763EA-26BE-40E3-93C9-D48E8D4F4138}">
      <dsp:nvSpPr>
        <dsp:cNvPr id="0" name=""/>
        <dsp:cNvSpPr/>
      </dsp:nvSpPr>
      <dsp:spPr>
        <a:xfrm>
          <a:off x="7095847"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semana</a:t>
          </a:r>
        </a:p>
      </dsp:txBody>
      <dsp:txXfrm>
        <a:off x="7301025" y="1918983"/>
        <a:ext cx="1077181" cy="855333"/>
      </dsp:txXfrm>
    </dsp:sp>
    <dsp:sp modelId="{1CF3C09D-1280-4B95-B481-CAB3EFDF8613}">
      <dsp:nvSpPr>
        <dsp:cNvPr id="0" name=""/>
        <dsp:cNvSpPr/>
      </dsp:nvSpPr>
      <dsp:spPr>
        <a:xfrm>
          <a:off x="641192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5</a:t>
          </a:r>
        </a:p>
      </dsp:txBody>
      <dsp:txXfrm>
        <a:off x="6537121" y="1702219"/>
        <a:ext cx="604509" cy="604509"/>
      </dsp:txXfrm>
    </dsp:sp>
    <dsp:sp modelId="{6E379E38-3405-4CDE-97DA-A2180A22DBED}">
      <dsp:nvSpPr>
        <dsp:cNvPr id="0" name=""/>
        <dsp:cNvSpPr/>
      </dsp:nvSpPr>
      <dsp:spPr>
        <a:xfrm>
          <a:off x="923311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A diario o casi diario</a:t>
          </a:r>
        </a:p>
      </dsp:txBody>
      <dsp:txXfrm>
        <a:off x="9438290" y="1918983"/>
        <a:ext cx="1077181" cy="855333"/>
      </dsp:txXfrm>
    </dsp:sp>
    <dsp:sp modelId="{A09EA1F9-1647-49C6-A624-A3853F8895BB}">
      <dsp:nvSpPr>
        <dsp:cNvPr id="0" name=""/>
        <dsp:cNvSpPr/>
      </dsp:nvSpPr>
      <dsp:spPr>
        <a:xfrm>
          <a:off x="8549187"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6</a:t>
          </a:r>
        </a:p>
      </dsp:txBody>
      <dsp:txXfrm>
        <a:off x="8674385" y="1702219"/>
        <a:ext cx="604509" cy="6045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684053"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Nunca</a:t>
          </a:r>
        </a:p>
      </dsp:txBody>
      <dsp:txXfrm>
        <a:off x="889230" y="1918983"/>
        <a:ext cx="1077181" cy="855333"/>
      </dsp:txXfrm>
    </dsp:sp>
    <dsp:sp modelId="{F55107AC-0F32-4DD6-B44B-16DF9C45FB51}">
      <dsp:nvSpPr>
        <dsp:cNvPr id="0" name=""/>
        <dsp:cNvSpPr/>
      </dsp:nvSpPr>
      <dsp:spPr>
        <a:xfrm>
          <a:off x="12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0</a:t>
          </a:r>
        </a:p>
      </dsp:txBody>
      <dsp:txXfrm>
        <a:off x="125326" y="1702219"/>
        <a:ext cx="604509" cy="604509"/>
      </dsp:txXfrm>
    </dsp:sp>
    <dsp:sp modelId="{1D20F425-F41A-4193-AEF4-3E31966BC67B}">
      <dsp:nvSpPr>
        <dsp:cNvPr id="0" name=""/>
        <dsp:cNvSpPr/>
      </dsp:nvSpPr>
      <dsp:spPr>
        <a:xfrm>
          <a:off x="2821318"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1 o 2 veces</a:t>
          </a:r>
        </a:p>
      </dsp:txBody>
      <dsp:txXfrm>
        <a:off x="3026495" y="1918983"/>
        <a:ext cx="1077181" cy="855333"/>
      </dsp:txXfrm>
    </dsp:sp>
    <dsp:sp modelId="{DF055BC3-8B6C-444F-9A9A-E34CDC22F910}">
      <dsp:nvSpPr>
        <dsp:cNvPr id="0" name=""/>
        <dsp:cNvSpPr/>
      </dsp:nvSpPr>
      <dsp:spPr>
        <a:xfrm>
          <a:off x="213739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4</a:t>
          </a:r>
        </a:p>
      </dsp:txBody>
      <dsp:txXfrm>
        <a:off x="2262591" y="1702219"/>
        <a:ext cx="604509" cy="604509"/>
      </dsp:txXfrm>
    </dsp:sp>
    <dsp:sp modelId="{C440FFA1-98BE-43C7-861D-7367DF5EDE4B}">
      <dsp:nvSpPr>
        <dsp:cNvPr id="0" name=""/>
        <dsp:cNvSpPr/>
      </dsp:nvSpPr>
      <dsp:spPr>
        <a:xfrm>
          <a:off x="495858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mes</a:t>
          </a:r>
        </a:p>
      </dsp:txBody>
      <dsp:txXfrm>
        <a:off x="5163760" y="1918983"/>
        <a:ext cx="1077181" cy="855333"/>
      </dsp:txXfrm>
    </dsp:sp>
    <dsp:sp modelId="{CEFA24F4-DC63-4A5E-A91A-386E9276C0D0}">
      <dsp:nvSpPr>
        <dsp:cNvPr id="0" name=""/>
        <dsp:cNvSpPr/>
      </dsp:nvSpPr>
      <dsp:spPr>
        <a:xfrm>
          <a:off x="427465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5</a:t>
          </a:r>
        </a:p>
      </dsp:txBody>
      <dsp:txXfrm>
        <a:off x="4399856" y="1702219"/>
        <a:ext cx="604509" cy="604509"/>
      </dsp:txXfrm>
    </dsp:sp>
    <dsp:sp modelId="{38E763EA-26BE-40E3-93C9-D48E8D4F4138}">
      <dsp:nvSpPr>
        <dsp:cNvPr id="0" name=""/>
        <dsp:cNvSpPr/>
      </dsp:nvSpPr>
      <dsp:spPr>
        <a:xfrm>
          <a:off x="7095847"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semana</a:t>
          </a:r>
        </a:p>
      </dsp:txBody>
      <dsp:txXfrm>
        <a:off x="7301025" y="1918983"/>
        <a:ext cx="1077181" cy="855333"/>
      </dsp:txXfrm>
    </dsp:sp>
    <dsp:sp modelId="{1CF3C09D-1280-4B95-B481-CAB3EFDF8613}">
      <dsp:nvSpPr>
        <dsp:cNvPr id="0" name=""/>
        <dsp:cNvSpPr/>
      </dsp:nvSpPr>
      <dsp:spPr>
        <a:xfrm>
          <a:off x="641192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6</a:t>
          </a:r>
        </a:p>
      </dsp:txBody>
      <dsp:txXfrm>
        <a:off x="6537121" y="1702219"/>
        <a:ext cx="604509" cy="604509"/>
      </dsp:txXfrm>
    </dsp:sp>
    <dsp:sp modelId="{6E379E38-3405-4CDE-97DA-A2180A22DBED}">
      <dsp:nvSpPr>
        <dsp:cNvPr id="0" name=""/>
        <dsp:cNvSpPr/>
      </dsp:nvSpPr>
      <dsp:spPr>
        <a:xfrm>
          <a:off x="923311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A diario o casi diario</a:t>
          </a:r>
        </a:p>
      </dsp:txBody>
      <dsp:txXfrm>
        <a:off x="9438290" y="1918983"/>
        <a:ext cx="1077181" cy="855333"/>
      </dsp:txXfrm>
    </dsp:sp>
    <dsp:sp modelId="{A09EA1F9-1647-49C6-A624-A3853F8895BB}">
      <dsp:nvSpPr>
        <dsp:cNvPr id="0" name=""/>
        <dsp:cNvSpPr/>
      </dsp:nvSpPr>
      <dsp:spPr>
        <a:xfrm>
          <a:off x="8549187"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7</a:t>
          </a:r>
        </a:p>
      </dsp:txBody>
      <dsp:txXfrm>
        <a:off x="8674385" y="1702219"/>
        <a:ext cx="604509" cy="604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684053"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Nunca</a:t>
          </a:r>
        </a:p>
      </dsp:txBody>
      <dsp:txXfrm>
        <a:off x="889230" y="1918983"/>
        <a:ext cx="1077181" cy="855333"/>
      </dsp:txXfrm>
    </dsp:sp>
    <dsp:sp modelId="{F55107AC-0F32-4DD6-B44B-16DF9C45FB51}">
      <dsp:nvSpPr>
        <dsp:cNvPr id="0" name=""/>
        <dsp:cNvSpPr/>
      </dsp:nvSpPr>
      <dsp:spPr>
        <a:xfrm>
          <a:off x="12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0</a:t>
          </a:r>
        </a:p>
      </dsp:txBody>
      <dsp:txXfrm>
        <a:off x="125326" y="1702219"/>
        <a:ext cx="604509" cy="604509"/>
      </dsp:txXfrm>
    </dsp:sp>
    <dsp:sp modelId="{1D20F425-F41A-4193-AEF4-3E31966BC67B}">
      <dsp:nvSpPr>
        <dsp:cNvPr id="0" name=""/>
        <dsp:cNvSpPr/>
      </dsp:nvSpPr>
      <dsp:spPr>
        <a:xfrm>
          <a:off x="2821318"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1 o 2 veces</a:t>
          </a:r>
        </a:p>
      </dsp:txBody>
      <dsp:txXfrm>
        <a:off x="3026495" y="1918983"/>
        <a:ext cx="1077181" cy="855333"/>
      </dsp:txXfrm>
    </dsp:sp>
    <dsp:sp modelId="{DF055BC3-8B6C-444F-9A9A-E34CDC22F910}">
      <dsp:nvSpPr>
        <dsp:cNvPr id="0" name=""/>
        <dsp:cNvSpPr/>
      </dsp:nvSpPr>
      <dsp:spPr>
        <a:xfrm>
          <a:off x="213739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5</a:t>
          </a:r>
        </a:p>
      </dsp:txBody>
      <dsp:txXfrm>
        <a:off x="2262591" y="1702219"/>
        <a:ext cx="604509" cy="604509"/>
      </dsp:txXfrm>
    </dsp:sp>
    <dsp:sp modelId="{C440FFA1-98BE-43C7-861D-7367DF5EDE4B}">
      <dsp:nvSpPr>
        <dsp:cNvPr id="0" name=""/>
        <dsp:cNvSpPr/>
      </dsp:nvSpPr>
      <dsp:spPr>
        <a:xfrm>
          <a:off x="495858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mes</a:t>
          </a:r>
        </a:p>
      </dsp:txBody>
      <dsp:txXfrm>
        <a:off x="5163760" y="1918983"/>
        <a:ext cx="1077181" cy="855333"/>
      </dsp:txXfrm>
    </dsp:sp>
    <dsp:sp modelId="{CEFA24F4-DC63-4A5E-A91A-386E9276C0D0}">
      <dsp:nvSpPr>
        <dsp:cNvPr id="0" name=""/>
        <dsp:cNvSpPr/>
      </dsp:nvSpPr>
      <dsp:spPr>
        <a:xfrm>
          <a:off x="4274658"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6</a:t>
          </a:r>
        </a:p>
      </dsp:txBody>
      <dsp:txXfrm>
        <a:off x="4399856" y="1702219"/>
        <a:ext cx="604509" cy="604509"/>
      </dsp:txXfrm>
    </dsp:sp>
    <dsp:sp modelId="{38E763EA-26BE-40E3-93C9-D48E8D4F4138}">
      <dsp:nvSpPr>
        <dsp:cNvPr id="0" name=""/>
        <dsp:cNvSpPr/>
      </dsp:nvSpPr>
      <dsp:spPr>
        <a:xfrm>
          <a:off x="7095847"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Cada semana</a:t>
          </a:r>
        </a:p>
      </dsp:txBody>
      <dsp:txXfrm>
        <a:off x="7301025" y="1918983"/>
        <a:ext cx="1077181" cy="855333"/>
      </dsp:txXfrm>
    </dsp:sp>
    <dsp:sp modelId="{1CF3C09D-1280-4B95-B481-CAB3EFDF8613}">
      <dsp:nvSpPr>
        <dsp:cNvPr id="0" name=""/>
        <dsp:cNvSpPr/>
      </dsp:nvSpPr>
      <dsp:spPr>
        <a:xfrm>
          <a:off x="6411923"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7</a:t>
          </a:r>
        </a:p>
      </dsp:txBody>
      <dsp:txXfrm>
        <a:off x="6537121" y="1702219"/>
        <a:ext cx="604509" cy="604509"/>
      </dsp:txXfrm>
    </dsp:sp>
    <dsp:sp modelId="{6E379E38-3405-4CDE-97DA-A2180A22DBED}">
      <dsp:nvSpPr>
        <dsp:cNvPr id="0" name=""/>
        <dsp:cNvSpPr/>
      </dsp:nvSpPr>
      <dsp:spPr>
        <a:xfrm>
          <a:off x="9233112" y="1918983"/>
          <a:ext cx="1282358" cy="855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A diario o casi diario</a:t>
          </a:r>
        </a:p>
      </dsp:txBody>
      <dsp:txXfrm>
        <a:off x="9438290" y="1918983"/>
        <a:ext cx="1077181" cy="855333"/>
      </dsp:txXfrm>
    </dsp:sp>
    <dsp:sp modelId="{A09EA1F9-1647-49C6-A624-A3853F8895BB}">
      <dsp:nvSpPr>
        <dsp:cNvPr id="0" name=""/>
        <dsp:cNvSpPr/>
      </dsp:nvSpPr>
      <dsp:spPr>
        <a:xfrm>
          <a:off x="8549187" y="1577021"/>
          <a:ext cx="854905" cy="854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s-MX" sz="4300" kern="1200" dirty="0"/>
            <a:t>8</a:t>
          </a:r>
        </a:p>
      </dsp:txBody>
      <dsp:txXfrm>
        <a:off x="8674385" y="1702219"/>
        <a:ext cx="604509" cy="6045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1153096"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Nunca</a:t>
          </a:r>
        </a:p>
      </dsp:txBody>
      <dsp:txXfrm>
        <a:off x="1498755" y="1743234"/>
        <a:ext cx="1814711" cy="1440967"/>
      </dsp:txXfrm>
    </dsp:sp>
    <dsp:sp modelId="{F55107AC-0F32-4DD6-B44B-16DF9C45FB51}">
      <dsp:nvSpPr>
        <dsp:cNvPr id="0" name=""/>
        <dsp:cNvSpPr/>
      </dsp:nvSpPr>
      <dsp:spPr>
        <a:xfrm>
          <a:off x="898"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0</a:t>
          </a:r>
        </a:p>
      </dsp:txBody>
      <dsp:txXfrm>
        <a:off x="211817" y="1378055"/>
        <a:ext cx="1018408" cy="1018408"/>
      </dsp:txXfrm>
    </dsp:sp>
    <dsp:sp modelId="{1D20F425-F41A-4193-AEF4-3E31966BC67B}">
      <dsp:nvSpPr>
        <dsp:cNvPr id="0" name=""/>
        <dsp:cNvSpPr/>
      </dsp:nvSpPr>
      <dsp:spPr>
        <a:xfrm>
          <a:off x="4753713"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en los últimos 3 meses</a:t>
          </a:r>
        </a:p>
      </dsp:txBody>
      <dsp:txXfrm>
        <a:off x="5099372" y="1743234"/>
        <a:ext cx="1814711" cy="1440967"/>
      </dsp:txXfrm>
    </dsp:sp>
    <dsp:sp modelId="{DF055BC3-8B6C-444F-9A9A-E34CDC22F910}">
      <dsp:nvSpPr>
        <dsp:cNvPr id="0" name=""/>
        <dsp:cNvSpPr/>
      </dsp:nvSpPr>
      <dsp:spPr>
        <a:xfrm>
          <a:off x="3601515"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6</a:t>
          </a:r>
        </a:p>
      </dsp:txBody>
      <dsp:txXfrm>
        <a:off x="3812434" y="1378055"/>
        <a:ext cx="1018408" cy="1018408"/>
      </dsp:txXfrm>
    </dsp:sp>
    <dsp:sp modelId="{FF54E194-3B1A-46FB-98CC-5824FFA25BB9}">
      <dsp:nvSpPr>
        <dsp:cNvPr id="0" name=""/>
        <dsp:cNvSpPr/>
      </dsp:nvSpPr>
      <dsp:spPr>
        <a:xfrm>
          <a:off x="8354330"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pero no en los últimos 3 meses</a:t>
          </a:r>
        </a:p>
      </dsp:txBody>
      <dsp:txXfrm>
        <a:off x="8699990" y="1743234"/>
        <a:ext cx="1814711" cy="1440967"/>
      </dsp:txXfrm>
    </dsp:sp>
    <dsp:sp modelId="{276E41A9-EA93-4865-B4BB-A1A102D7C813}">
      <dsp:nvSpPr>
        <dsp:cNvPr id="0" name=""/>
        <dsp:cNvSpPr/>
      </dsp:nvSpPr>
      <dsp:spPr>
        <a:xfrm>
          <a:off x="7202133"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3</a:t>
          </a:r>
        </a:p>
      </dsp:txBody>
      <dsp:txXfrm>
        <a:off x="7413052" y="1378055"/>
        <a:ext cx="1018408" cy="1018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1153096"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Nunca</a:t>
          </a:r>
        </a:p>
      </dsp:txBody>
      <dsp:txXfrm>
        <a:off x="1498755" y="1743234"/>
        <a:ext cx="1814711" cy="1440967"/>
      </dsp:txXfrm>
    </dsp:sp>
    <dsp:sp modelId="{F55107AC-0F32-4DD6-B44B-16DF9C45FB51}">
      <dsp:nvSpPr>
        <dsp:cNvPr id="0" name=""/>
        <dsp:cNvSpPr/>
      </dsp:nvSpPr>
      <dsp:spPr>
        <a:xfrm>
          <a:off x="898"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0</a:t>
          </a:r>
        </a:p>
      </dsp:txBody>
      <dsp:txXfrm>
        <a:off x="211817" y="1378055"/>
        <a:ext cx="1018408" cy="1018408"/>
      </dsp:txXfrm>
    </dsp:sp>
    <dsp:sp modelId="{1D20F425-F41A-4193-AEF4-3E31966BC67B}">
      <dsp:nvSpPr>
        <dsp:cNvPr id="0" name=""/>
        <dsp:cNvSpPr/>
      </dsp:nvSpPr>
      <dsp:spPr>
        <a:xfrm>
          <a:off x="4753713"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en los últimos 3 meses</a:t>
          </a:r>
        </a:p>
      </dsp:txBody>
      <dsp:txXfrm>
        <a:off x="5099372" y="1743234"/>
        <a:ext cx="1814711" cy="1440967"/>
      </dsp:txXfrm>
    </dsp:sp>
    <dsp:sp modelId="{DF055BC3-8B6C-444F-9A9A-E34CDC22F910}">
      <dsp:nvSpPr>
        <dsp:cNvPr id="0" name=""/>
        <dsp:cNvSpPr/>
      </dsp:nvSpPr>
      <dsp:spPr>
        <a:xfrm>
          <a:off x="3601515"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6</a:t>
          </a:r>
        </a:p>
      </dsp:txBody>
      <dsp:txXfrm>
        <a:off x="3812434" y="1378055"/>
        <a:ext cx="1018408" cy="1018408"/>
      </dsp:txXfrm>
    </dsp:sp>
    <dsp:sp modelId="{FF54E194-3B1A-46FB-98CC-5824FFA25BB9}">
      <dsp:nvSpPr>
        <dsp:cNvPr id="0" name=""/>
        <dsp:cNvSpPr/>
      </dsp:nvSpPr>
      <dsp:spPr>
        <a:xfrm>
          <a:off x="8354330"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pero no en los últimos 3 meses</a:t>
          </a:r>
        </a:p>
      </dsp:txBody>
      <dsp:txXfrm>
        <a:off x="8699990" y="1743234"/>
        <a:ext cx="1814711" cy="1440967"/>
      </dsp:txXfrm>
    </dsp:sp>
    <dsp:sp modelId="{276E41A9-EA93-4865-B4BB-A1A102D7C813}">
      <dsp:nvSpPr>
        <dsp:cNvPr id="0" name=""/>
        <dsp:cNvSpPr/>
      </dsp:nvSpPr>
      <dsp:spPr>
        <a:xfrm>
          <a:off x="7202133"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3</a:t>
          </a:r>
        </a:p>
      </dsp:txBody>
      <dsp:txXfrm>
        <a:off x="7413052" y="1378055"/>
        <a:ext cx="1018408" cy="10184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32E-CCD7-44C9-9DAE-73DB675B4BDC}">
      <dsp:nvSpPr>
        <dsp:cNvPr id="0" name=""/>
        <dsp:cNvSpPr/>
      </dsp:nvSpPr>
      <dsp:spPr>
        <a:xfrm>
          <a:off x="1153096"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Nunca</a:t>
          </a:r>
        </a:p>
      </dsp:txBody>
      <dsp:txXfrm>
        <a:off x="1498755" y="1743234"/>
        <a:ext cx="1814711" cy="1440967"/>
      </dsp:txXfrm>
    </dsp:sp>
    <dsp:sp modelId="{F55107AC-0F32-4DD6-B44B-16DF9C45FB51}">
      <dsp:nvSpPr>
        <dsp:cNvPr id="0" name=""/>
        <dsp:cNvSpPr/>
      </dsp:nvSpPr>
      <dsp:spPr>
        <a:xfrm>
          <a:off x="898"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0</a:t>
          </a:r>
        </a:p>
      </dsp:txBody>
      <dsp:txXfrm>
        <a:off x="211817" y="1378055"/>
        <a:ext cx="1018408" cy="1018408"/>
      </dsp:txXfrm>
    </dsp:sp>
    <dsp:sp modelId="{1D20F425-F41A-4193-AEF4-3E31966BC67B}">
      <dsp:nvSpPr>
        <dsp:cNvPr id="0" name=""/>
        <dsp:cNvSpPr/>
      </dsp:nvSpPr>
      <dsp:spPr>
        <a:xfrm>
          <a:off x="4753713"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en los últimos 3 meses</a:t>
          </a:r>
        </a:p>
      </dsp:txBody>
      <dsp:txXfrm>
        <a:off x="5099372" y="1743234"/>
        <a:ext cx="1814711" cy="1440967"/>
      </dsp:txXfrm>
    </dsp:sp>
    <dsp:sp modelId="{DF055BC3-8B6C-444F-9A9A-E34CDC22F910}">
      <dsp:nvSpPr>
        <dsp:cNvPr id="0" name=""/>
        <dsp:cNvSpPr/>
      </dsp:nvSpPr>
      <dsp:spPr>
        <a:xfrm>
          <a:off x="3601515"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6</a:t>
          </a:r>
        </a:p>
      </dsp:txBody>
      <dsp:txXfrm>
        <a:off x="3812434" y="1378055"/>
        <a:ext cx="1018408" cy="1018408"/>
      </dsp:txXfrm>
    </dsp:sp>
    <dsp:sp modelId="{FF54E194-3B1A-46FB-98CC-5824FFA25BB9}">
      <dsp:nvSpPr>
        <dsp:cNvPr id="0" name=""/>
        <dsp:cNvSpPr/>
      </dsp:nvSpPr>
      <dsp:spPr>
        <a:xfrm>
          <a:off x="8354330" y="1743234"/>
          <a:ext cx="2160370" cy="14409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s-MX" sz="2300" kern="1200" dirty="0"/>
            <a:t>Sí, pero no en los últimos 3 meses</a:t>
          </a:r>
        </a:p>
      </dsp:txBody>
      <dsp:txXfrm>
        <a:off x="8699990" y="1743234"/>
        <a:ext cx="1814711" cy="1440967"/>
      </dsp:txXfrm>
    </dsp:sp>
    <dsp:sp modelId="{276E41A9-EA93-4865-B4BB-A1A102D7C813}">
      <dsp:nvSpPr>
        <dsp:cNvPr id="0" name=""/>
        <dsp:cNvSpPr/>
      </dsp:nvSpPr>
      <dsp:spPr>
        <a:xfrm>
          <a:off x="7202133" y="1167136"/>
          <a:ext cx="1440246" cy="14402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3</a:t>
          </a:r>
        </a:p>
      </dsp:txBody>
      <dsp:txXfrm>
        <a:off x="7413052" y="1378055"/>
        <a:ext cx="1018408" cy="1018408"/>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EF60F-22C4-4BE2-BA79-098E516463B9}" type="datetimeFigureOut">
              <a:rPr lang="es-MX" smtClean="0"/>
              <a:t>28/01/2022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B57EC-46C4-479C-B947-B2FBC846BE87}" type="slidenum">
              <a:rPr lang="es-MX" smtClean="0"/>
              <a:t>‹Nº›</a:t>
            </a:fld>
            <a:endParaRPr lang="es-MX"/>
          </a:p>
        </p:txBody>
      </p:sp>
    </p:spTree>
    <p:extLst>
      <p:ext uri="{BB962C8B-B14F-4D97-AF65-F5344CB8AC3E}">
        <p14:creationId xmlns:p14="http://schemas.microsoft.com/office/powerpoint/2010/main" val="162297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s.wikipedia.org/wiki/Imperio_aztec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333333"/>
                </a:solidFill>
                <a:effectLst/>
                <a:latin typeface="Helvetica Neue"/>
              </a:rPr>
              <a:t>El </a:t>
            </a:r>
            <a:r>
              <a:rPr lang="es-MX" b="1" i="0" dirty="0">
                <a:solidFill>
                  <a:srgbClr val="333333"/>
                </a:solidFill>
                <a:effectLst/>
                <a:latin typeface="Helvetica Neue"/>
              </a:rPr>
              <a:t>alcohol</a:t>
            </a:r>
            <a:r>
              <a:rPr lang="es-MX" b="0" i="0" dirty="0">
                <a:solidFill>
                  <a:srgbClr val="333333"/>
                </a:solidFill>
                <a:effectLst/>
                <a:latin typeface="Helvetica Neue"/>
              </a:rPr>
              <a:t> es un líquido incoloro, de olor característico, soluble EN AGUA, esto es importante porque </a:t>
            </a:r>
            <a:r>
              <a:rPr lang="es-MX" dirty="0"/>
              <a:t>La concentración de alcohol en el cuerpo dependerá de la cantidad de agua contenida en dicho cuerpo y se distribuirá desde el tubo digestivo a la sangre y de allí a todos los tejidos y fluidos en proporción a su contenido de agua.</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2</a:t>
            </a:fld>
            <a:endParaRPr lang="es-MX"/>
          </a:p>
        </p:txBody>
      </p:sp>
    </p:spTree>
    <p:extLst>
      <p:ext uri="{BB962C8B-B14F-4D97-AF65-F5344CB8AC3E}">
        <p14:creationId xmlns:p14="http://schemas.microsoft.com/office/powerpoint/2010/main" val="395213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333333"/>
                </a:solidFill>
                <a:effectLst/>
                <a:latin typeface="Helvetica Neue"/>
              </a:rPr>
              <a:t>se entiende por </a:t>
            </a:r>
            <a:r>
              <a:rPr lang="es-MX" b="1" i="0" dirty="0">
                <a:solidFill>
                  <a:srgbClr val="333333"/>
                </a:solidFill>
                <a:effectLst/>
                <a:latin typeface="Helvetica Neue"/>
              </a:rPr>
              <a:t>bebida alcohólica</a:t>
            </a:r>
            <a:r>
              <a:rPr lang="es-MX" b="0" i="0" dirty="0">
                <a:solidFill>
                  <a:srgbClr val="333333"/>
                </a:solidFill>
                <a:effectLst/>
                <a:latin typeface="Helvetica Neue"/>
              </a:rPr>
              <a:t> aquella bebida en cuya composición está presente el etanol en forma natural o adquirida, y cuya concentración sea igual o superior al 1 por ciento de su volumen y que tiene diferente concentración dependiendo de su proceso de elaboración.</a:t>
            </a:r>
          </a:p>
          <a:p>
            <a:pPr algn="l"/>
            <a:r>
              <a:rPr lang="es-MX" b="0" i="0" dirty="0">
                <a:solidFill>
                  <a:srgbClr val="333333"/>
                </a:solidFill>
                <a:effectLst/>
                <a:latin typeface="Helvetica Neue"/>
              </a:rPr>
              <a:t>Existen dos tipos de bebidas alcohólicas: las fermentadas y las destiladas.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333333"/>
                </a:solidFill>
                <a:effectLst/>
                <a:latin typeface="Helvetica Neue"/>
              </a:rPr>
              <a:t>Las destiladas más frecuentes es, el whiskey, vodka, ron, mezcal, tequila</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11</a:t>
            </a:fld>
            <a:endParaRPr lang="es-MX"/>
          </a:p>
        </p:txBody>
      </p:sp>
    </p:spTree>
    <p:extLst>
      <p:ext uri="{BB962C8B-B14F-4D97-AF65-F5344CB8AC3E}">
        <p14:creationId xmlns:p14="http://schemas.microsoft.com/office/powerpoint/2010/main" val="103711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u="sng" dirty="0">
                <a:solidFill>
                  <a:srgbClr val="333333"/>
                </a:solidFill>
                <a:effectLst/>
                <a:latin typeface="Helvetica Neue"/>
              </a:rPr>
              <a:t>Las bebidas fermentadas</a:t>
            </a:r>
            <a:r>
              <a:rPr lang="es-MX" b="0" i="0" dirty="0">
                <a:solidFill>
                  <a:srgbClr val="333333"/>
                </a:solidFill>
                <a:effectLst/>
                <a:latin typeface="Helvetica Neue"/>
              </a:rPr>
              <a:t> son las procedentes de frutas o de cereales que, por acción de ciertas sustancias microscópicas (levaduras), el azúcar que contienen se convierte en alcohol.</a:t>
            </a:r>
          </a:p>
          <a:p>
            <a:pPr algn="l"/>
            <a:r>
              <a:rPr lang="es-MX" b="0" i="0" dirty="0">
                <a:solidFill>
                  <a:srgbClr val="333333"/>
                </a:solidFill>
                <a:effectLst/>
                <a:latin typeface="Helvetica Neue"/>
              </a:rPr>
              <a:t>Las bebidas fermentadas más comunes son el vino, la cerveza y la sidra</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12</a:t>
            </a:fld>
            <a:endParaRPr lang="es-MX"/>
          </a:p>
        </p:txBody>
      </p:sp>
    </p:spTree>
    <p:extLst>
      <p:ext uri="{BB962C8B-B14F-4D97-AF65-F5344CB8AC3E}">
        <p14:creationId xmlns:p14="http://schemas.microsoft.com/office/powerpoint/2010/main" val="4048726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BEBIDAS FERMENTADAS DE MAIZ : TESGUINO (NORTE DE MÉXICO CON 8-14 GRADOS ALCOHOL)</a:t>
            </a:r>
          </a:p>
          <a:p>
            <a:r>
              <a:rPr lang="es-MX" dirty="0"/>
              <a:t>TEJUINO (JALISCO) 1 GRADO ALCOHOL</a:t>
            </a:r>
          </a:p>
          <a:p>
            <a:endParaRPr lang="es-MX" dirty="0"/>
          </a:p>
          <a:p>
            <a:r>
              <a:rPr lang="es-MX" dirty="0"/>
              <a:t>TEPACHE (PIÑA)</a:t>
            </a:r>
          </a:p>
          <a:p>
            <a:r>
              <a:rPr lang="es-MX" dirty="0"/>
              <a:t>TUNA CARDONA (COLONCHE) BAJÍO 4-6% ALCOHOL</a:t>
            </a:r>
          </a:p>
          <a:p>
            <a:r>
              <a:rPr lang="es-MX" dirty="0"/>
              <a:t>TUBA (COLIMA) PALMA DE COCO</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13</a:t>
            </a:fld>
            <a:endParaRPr lang="es-MX"/>
          </a:p>
        </p:txBody>
      </p:sp>
    </p:spTree>
    <p:extLst>
      <p:ext uri="{BB962C8B-B14F-4D97-AF65-F5344CB8AC3E}">
        <p14:creationId xmlns:p14="http://schemas.microsoft.com/office/powerpoint/2010/main" val="68676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2A2A2A"/>
                </a:solidFill>
                <a:effectLst/>
                <a:latin typeface="Open Sans" panose="020B0606030504020204" pitchFamily="34" charset="0"/>
              </a:rPr>
              <a:t>´</a:t>
            </a:r>
            <a:r>
              <a:rPr lang="es-MX" b="0" i="0" dirty="0" err="1">
                <a:solidFill>
                  <a:srgbClr val="2A2A2A"/>
                </a:solidFill>
                <a:effectLst/>
                <a:latin typeface="Open Sans" panose="020B0606030504020204" pitchFamily="34" charset="0"/>
              </a:rPr>
              <a:t>poiuytrpLa</a:t>
            </a:r>
            <a:r>
              <a:rPr lang="es-MX" b="0" i="0" dirty="0">
                <a:solidFill>
                  <a:srgbClr val="2A2A2A"/>
                </a:solidFill>
                <a:effectLst/>
                <a:latin typeface="Open Sans" panose="020B0606030504020204" pitchFamily="34" charset="0"/>
              </a:rPr>
              <a:t> graduación alcohólica se expresa en grados y mide el contenido de alcohol absoluto en 100 ml, o sea el porcentaje de alcohol que contiene una bebida; es decir un vino que tenga 13 grados, significa que 13 </a:t>
            </a:r>
            <a:r>
              <a:rPr lang="es-MX" b="0" i="0" dirty="0" err="1">
                <a:solidFill>
                  <a:srgbClr val="2A2A2A"/>
                </a:solidFill>
                <a:effectLst/>
                <a:latin typeface="Open Sans" panose="020B0606030504020204" pitchFamily="34" charset="0"/>
              </a:rPr>
              <a:t>cc</a:t>
            </a:r>
            <a:r>
              <a:rPr lang="es-MX" b="0" i="0" dirty="0">
                <a:solidFill>
                  <a:srgbClr val="2A2A2A"/>
                </a:solidFill>
                <a:effectLst/>
                <a:latin typeface="Open Sans" panose="020B0606030504020204" pitchFamily="34" charset="0"/>
              </a:rPr>
              <a:t> de cada 100 </a:t>
            </a:r>
            <a:r>
              <a:rPr lang="es-MX" b="0" i="0" dirty="0" err="1">
                <a:solidFill>
                  <a:srgbClr val="2A2A2A"/>
                </a:solidFill>
                <a:effectLst/>
                <a:latin typeface="Open Sans" panose="020B0606030504020204" pitchFamily="34" charset="0"/>
              </a:rPr>
              <a:t>cc</a:t>
            </a:r>
            <a:r>
              <a:rPr lang="es-MX" b="0" i="0" dirty="0">
                <a:solidFill>
                  <a:srgbClr val="2A2A2A"/>
                </a:solidFill>
                <a:effectLst/>
                <a:latin typeface="Open Sans" panose="020B0606030504020204" pitchFamily="34" charset="0"/>
              </a:rPr>
              <a:t> son de alcohol absoluto, es decir el 13%</a:t>
            </a: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14</a:t>
            </a:fld>
            <a:endParaRPr lang="es-MX"/>
          </a:p>
        </p:txBody>
      </p:sp>
    </p:spTree>
    <p:extLst>
      <p:ext uri="{BB962C8B-B14F-4D97-AF65-F5344CB8AC3E}">
        <p14:creationId xmlns:p14="http://schemas.microsoft.com/office/powerpoint/2010/main" val="168436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Caguamon</a:t>
            </a:r>
            <a:r>
              <a:rPr lang="es-MX" dirty="0"/>
              <a:t> de 1.2 </a:t>
            </a:r>
            <a:r>
              <a:rPr lang="es-MX" dirty="0" err="1"/>
              <a:t>lt</a:t>
            </a:r>
            <a:r>
              <a:rPr lang="es-MX" dirty="0"/>
              <a:t>= 3.4 copas </a:t>
            </a:r>
            <a:r>
              <a:rPr lang="es-MX" dirty="0" err="1"/>
              <a:t>estandar</a:t>
            </a: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15</a:t>
            </a:fld>
            <a:endParaRPr lang="es-MX"/>
          </a:p>
        </p:txBody>
      </p:sp>
    </p:spTree>
    <p:extLst>
      <p:ext uri="{BB962C8B-B14F-4D97-AF65-F5344CB8AC3E}">
        <p14:creationId xmlns:p14="http://schemas.microsoft.com/office/powerpoint/2010/main" val="1498356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única cantidad segura de consumir es CERO</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16</a:t>
            </a:fld>
            <a:endParaRPr lang="es-MX"/>
          </a:p>
        </p:txBody>
      </p:sp>
    </p:spTree>
    <p:extLst>
      <p:ext uri="{BB962C8B-B14F-4D97-AF65-F5344CB8AC3E}">
        <p14:creationId xmlns:p14="http://schemas.microsoft.com/office/powerpoint/2010/main" val="1144309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estima que el uso nocivo del alcohol causa cada año 3 millones de muertes en el mundo, aproximadamente representa el 5 % de todas las defunciones</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28</a:t>
            </a:fld>
            <a:endParaRPr lang="es-MX"/>
          </a:p>
        </p:txBody>
      </p:sp>
    </p:spTree>
    <p:extLst>
      <p:ext uri="{BB962C8B-B14F-4D97-AF65-F5344CB8AC3E}">
        <p14:creationId xmlns:p14="http://schemas.microsoft.com/office/powerpoint/2010/main" val="162566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Acumulación de grasa: El hígado almacena más grasa de lo normal además de estimular la creación de grasa nueva en el hígado </a:t>
            </a:r>
          </a:p>
          <a:p>
            <a:r>
              <a:rPr lang="es-MX" dirty="0"/>
              <a:t>Inflamación: nuestro sistema inmune se activa y provoca inflamación, lo que se conoce como hepatitis alcohólica, similar a una infección muy fuerte en el hígado pero al mismo tiempo también provoca la muerte de la célula ya que se destruye su capa externa y muere, esto a la larga produce una cicatriz que se conoce como CIRROSIS.</a:t>
            </a:r>
          </a:p>
          <a:p>
            <a:r>
              <a:rPr lang="es-MX" dirty="0"/>
              <a:t>Otro daño que sucede cuando tomamos alcohol en exceso  es que el metabolismo del alcohol requiere mucho oxígeno y la célula no cuenta con el suficiente por lo que muere literalmente por asfixia y esto provoca la generación de unas sustancias llamadas Radicales Libres, una de ellas, el peróxido de hidrógeno, para que lo visualicen mejor  es</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29</a:t>
            </a:fld>
            <a:endParaRPr lang="es-MX"/>
          </a:p>
        </p:txBody>
      </p:sp>
    </p:spTree>
    <p:extLst>
      <p:ext uri="{BB962C8B-B14F-4D97-AF65-F5344CB8AC3E}">
        <p14:creationId xmlns:p14="http://schemas.microsoft.com/office/powerpoint/2010/main" val="29228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Otro daño que sucede cuando tomamos alcohol en exceso  es que el metabolismo del alcohol requiere mucho oxígeno y la célula no cuenta con el suficiente por lo que muere literalmente por asfixia y esto provoca la generación de unas sustancias llamadas Radicales Libres, una de ellas, el peróxido de hidrógeno, lo que se utiliza para decolorar el cabello, estas sustancias son extremadamente dañinas a las células, las destruye y no solo eso, modifica también nuestro ADN </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30</a:t>
            </a:fld>
            <a:endParaRPr lang="es-MX"/>
          </a:p>
        </p:txBody>
      </p:sp>
    </p:spTree>
    <p:extLst>
      <p:ext uri="{BB962C8B-B14F-4D97-AF65-F5344CB8AC3E}">
        <p14:creationId xmlns:p14="http://schemas.microsoft.com/office/powerpoint/2010/main" val="479084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Hay una relación continua entre los valores de presión arterial (PA) y el riesgo de padecer enfermedad cardiovascular</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32</a:t>
            </a:fld>
            <a:endParaRPr lang="es-MX"/>
          </a:p>
        </p:txBody>
      </p:sp>
    </p:spTree>
    <p:extLst>
      <p:ext uri="{BB962C8B-B14F-4D97-AF65-F5344CB8AC3E}">
        <p14:creationId xmlns:p14="http://schemas.microsoft.com/office/powerpoint/2010/main" val="42648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LAS MUJERES TENEMOS MENOS AGUA CORPORAL PORQUE TENEMOS MÁS GRASA, A DIFERENCIA DE LOS HOMBRES, ENTONCES, SI AMBOS TOMARAMOS LA MISMA CANTIDAD NOS AFECTARIA MÁS A LAS MUJERES, LLEGARIAMOS MÁS RÁPIDO AL PUNTO DE EBRIEDAD PORQUE EL ALCOHOL ESTÁ MAS CNCENTRADO, A DIFERENCIA EN LOS HOMBRES QUE ESTA MÁS DILUIDO, CLARO, TAMBIÉN INFLUYEN OTROS FACTORES PERO ES IMPORTANTE TENER ESTO EN CLARO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Y ESTA NO ES LA ÚNICA CARACTERISTICA QUE AFECTA EL PROCESAMIENTO DEL ALCOHOL EN EL CUERPO….</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3</a:t>
            </a:fld>
            <a:endParaRPr lang="es-MX"/>
          </a:p>
        </p:txBody>
      </p:sp>
    </p:spTree>
    <p:extLst>
      <p:ext uri="{BB962C8B-B14F-4D97-AF65-F5344CB8AC3E}">
        <p14:creationId xmlns:p14="http://schemas.microsoft.com/office/powerpoint/2010/main" val="2428103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505050"/>
                </a:solidFill>
                <a:effectLst/>
                <a:latin typeface="NexusSansPro"/>
              </a:rPr>
              <a:t>En general, el consumo más frecuente pareció asociarse a un mayor riesgo de hipertensión.   Dado que la asociación entre la presión arterial y la enfermedad cardiovascular es continua (incluso en individuos normotensos y prehipertensos), es aconsejable limitar el consumo de alcohol en los individuos con prehipertensión o hipertensión arterial. </a:t>
            </a:r>
          </a:p>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33</a:t>
            </a:fld>
            <a:endParaRPr lang="es-MX"/>
          </a:p>
        </p:txBody>
      </p:sp>
    </p:spTree>
    <p:extLst>
      <p:ext uri="{BB962C8B-B14F-4D97-AF65-F5344CB8AC3E}">
        <p14:creationId xmlns:p14="http://schemas.microsoft.com/office/powerpoint/2010/main" val="84895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 los cuales se les entregó un sistema de registro del ECG vinculado al teléfono inteligente y un espirómetro para medir niveles expirados de alcohol. Una tercera parte de los participantes presentaron arritmias, siendo la más frecuente la taquicardia sinusal.</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34</a:t>
            </a:fld>
            <a:endParaRPr lang="es-MX"/>
          </a:p>
        </p:txBody>
      </p:sp>
    </p:spTree>
    <p:extLst>
      <p:ext uri="{BB962C8B-B14F-4D97-AF65-F5344CB8AC3E}">
        <p14:creationId xmlns:p14="http://schemas.microsoft.com/office/powerpoint/2010/main" val="254057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Hay arritmias que por su riesgo se consideran malignas, provocando muerte súbita. El riesgo de muerte súbita cardiaca es el doble en personas que beben 6 o más tragos estándar al día, aunque no presenten una enfermedad cardiaca previa, ahora imagínense si esa persona tuviera como antecedente un infarto agudo a miocardio, entonces el riesgo aumenta aún más. La relación aquí es con respecto a la cantidad, a mayor cantidad mayor riesgo de muerte súbita. </a:t>
            </a:r>
          </a:p>
          <a:p>
            <a:r>
              <a:rPr lang="es-MX" dirty="0"/>
              <a:t>“La muerte súbita no es tan súbita…. Había ya factores de riesgo que estábamos ignorando, como la cantidad elevada de alcohol”</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35</a:t>
            </a:fld>
            <a:endParaRPr lang="es-MX"/>
          </a:p>
        </p:txBody>
      </p:sp>
    </p:spTree>
    <p:extLst>
      <p:ext uri="{BB962C8B-B14F-4D97-AF65-F5344CB8AC3E}">
        <p14:creationId xmlns:p14="http://schemas.microsoft.com/office/powerpoint/2010/main" val="237878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36</a:t>
            </a:fld>
            <a:endParaRPr lang="es-MX"/>
          </a:p>
        </p:txBody>
      </p:sp>
    </p:spTree>
    <p:extLst>
      <p:ext uri="{BB962C8B-B14F-4D97-AF65-F5344CB8AC3E}">
        <p14:creationId xmlns:p14="http://schemas.microsoft.com/office/powerpoint/2010/main" val="378709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Beber alcohol protege al corazón???</a:t>
            </a:r>
          </a:p>
          <a:p>
            <a:r>
              <a:rPr lang="es-MX" dirty="0"/>
              <a:t>Aunque queda claro que el alcohol es dañino en varias partes del cuerpo, existe controversia en cuanto a los potenciales efectos beneficiosos de un consumo bajo o moderado de alcohol  y enfermedad coronaria. Hay algunos estudios que han observado que en personas que consumen alcohol en pequeñas cantidades  tienen un riesgo menor a tener infartos comparado con los que no beben alcohol. Teóricamente, habría un nivel de consumo de alcohol que sería óptimo, entonces, es recomendable beber alcohol??… pero vamos por partes</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37</a:t>
            </a:fld>
            <a:endParaRPr lang="es-MX"/>
          </a:p>
        </p:txBody>
      </p:sp>
    </p:spTree>
    <p:extLst>
      <p:ext uri="{BB962C8B-B14F-4D97-AF65-F5344CB8AC3E}">
        <p14:creationId xmlns:p14="http://schemas.microsoft.com/office/powerpoint/2010/main" val="1944760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Según varios estudios, es posible que beber alcohol tenga un efecto cardioprotector </a:t>
            </a:r>
            <a:r>
              <a:rPr lang="es-MX" b="1" dirty="0"/>
              <a:t>pero no para todos</a:t>
            </a:r>
            <a:r>
              <a:rPr lang="es-MX" dirty="0"/>
              <a:t>.  No se demostró este efecto en menores de 55 años ni cuando se toma en cuenta su salud cardiaca en general.  CLICK  . </a:t>
            </a:r>
          </a:p>
          <a:p>
            <a:r>
              <a:rPr lang="es-MX" dirty="0"/>
              <a:t>Hay tantas limitaciones al estudiar su efecto que no se puede recomendar su consumo porque intervienen tantas  variables por ejemplo el azar, que no se puede recomendar su uso. </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38</a:t>
            </a:fld>
            <a:endParaRPr lang="es-MX"/>
          </a:p>
        </p:txBody>
      </p:sp>
    </p:spTree>
    <p:extLst>
      <p:ext uri="{BB962C8B-B14F-4D97-AF65-F5344CB8AC3E}">
        <p14:creationId xmlns:p14="http://schemas.microsoft.com/office/powerpoint/2010/main" val="1232361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Incluida la lactancia</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42</a:t>
            </a:fld>
            <a:endParaRPr lang="es-MX"/>
          </a:p>
        </p:txBody>
      </p:sp>
    </p:spTree>
    <p:extLst>
      <p:ext uri="{BB962C8B-B14F-4D97-AF65-F5344CB8AC3E}">
        <p14:creationId xmlns:p14="http://schemas.microsoft.com/office/powerpoint/2010/main" val="857550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MX" dirty="0"/>
              <a:t>Evita los </a:t>
            </a:r>
            <a:r>
              <a:rPr lang="es-MX" dirty="0" err="1"/>
              <a:t>shots</a:t>
            </a:r>
            <a:endParaRPr lang="es-MX" dirty="0"/>
          </a:p>
          <a:p>
            <a:pPr marL="228600" indent="-228600">
              <a:buAutoNum type="arabicPeriod"/>
            </a:pPr>
            <a:r>
              <a:rPr lang="es-MX" dirty="0"/>
              <a:t>Espacia los tragos e intercala con bebidas sin alcohol</a:t>
            </a:r>
          </a:p>
          <a:p>
            <a:pPr marL="228600" indent="-228600">
              <a:buAutoNum type="arabicPeriod"/>
            </a:pPr>
            <a:r>
              <a:rPr lang="es-MX" dirty="0"/>
              <a:t> ingerir alimentos antes, durante y después</a:t>
            </a:r>
          </a:p>
          <a:p>
            <a:pPr marL="228600" indent="-228600">
              <a:buAutoNum type="arabicPeriod"/>
            </a:pPr>
            <a:endParaRPr lang="es-MX" dirty="0"/>
          </a:p>
          <a:p>
            <a:pPr marL="228600" indent="-228600">
              <a:buAutoNum type="arabicPeriod"/>
            </a:pP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43</a:t>
            </a:fld>
            <a:endParaRPr lang="es-MX"/>
          </a:p>
        </p:txBody>
      </p:sp>
    </p:spTree>
    <p:extLst>
      <p:ext uri="{BB962C8B-B14F-4D97-AF65-F5344CB8AC3E}">
        <p14:creationId xmlns:p14="http://schemas.microsoft.com/office/powerpoint/2010/main" val="252496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edad también influye, los jóvenes eliminan el alcohol a una velocidad más lenta porque la molécula responsable de hacerlo aun no está del todo desarrollada</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4</a:t>
            </a:fld>
            <a:endParaRPr lang="es-MX"/>
          </a:p>
        </p:txBody>
      </p:sp>
    </p:spTree>
    <p:extLst>
      <p:ext uri="{BB962C8B-B14F-4D97-AF65-F5344CB8AC3E}">
        <p14:creationId xmlns:p14="http://schemas.microsoft.com/office/powerpoint/2010/main" val="311247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 rápido del consumo provoca una absorción más rápida del alcohol en el tubo digestivo y por lo tanto, una mayor concentración.</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5</a:t>
            </a:fld>
            <a:endParaRPr lang="es-MX"/>
          </a:p>
        </p:txBody>
      </p:sp>
    </p:spTree>
    <p:extLst>
      <p:ext uri="{BB962C8B-B14F-4D97-AF65-F5344CB8AC3E}">
        <p14:creationId xmlns:p14="http://schemas.microsoft.com/office/powerpoint/2010/main" val="112203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Tener comida en el estómago, además de limitar la absorción de alcohol en el tubo digestivo, también favorece que haya una mayor cantidad de la molécula que elimina el alcohol (alcohol deshidrogenasa)</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6</a:t>
            </a:fld>
            <a:endParaRPr lang="es-MX"/>
          </a:p>
        </p:txBody>
      </p:sp>
    </p:spTree>
    <p:extLst>
      <p:ext uri="{BB962C8B-B14F-4D97-AF65-F5344CB8AC3E}">
        <p14:creationId xmlns:p14="http://schemas.microsoft.com/office/powerpoint/2010/main" val="157904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333333"/>
                </a:solidFill>
                <a:effectLst/>
                <a:latin typeface="Helvetica Neue"/>
              </a:rPr>
              <a:t>El alcohol se ha utilizado ampliamente en muchas culturas durante siglos y en nuestro país su consumo forma parte de nuestros usos y costumbres: es nuestra droga cultural por excelencia, hasta el punto de que el hecho de beber es considerado normal además de ser un producto muy versátil</a:t>
            </a: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7</a:t>
            </a:fld>
            <a:endParaRPr lang="es-MX"/>
          </a:p>
        </p:txBody>
      </p:sp>
    </p:spTree>
    <p:extLst>
      <p:ext uri="{BB962C8B-B14F-4D97-AF65-F5344CB8AC3E}">
        <p14:creationId xmlns:p14="http://schemas.microsoft.com/office/powerpoint/2010/main" val="20872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7A7A7A"/>
                </a:solidFill>
                <a:effectLst/>
                <a:latin typeface="Georgia" panose="02040502050405020303" pitchFamily="18" charset="0"/>
              </a:rPr>
              <a:t>Desde proporcionar calor y alegrías, hasta curar enfermedades, ser usado como anestésico, estimulante y relajante en las diferentes guerras y revueltas, a ser usado como moneda de pago  y ser la base de la alimentación de millones de personas</a:t>
            </a: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8</a:t>
            </a:fld>
            <a:endParaRPr lang="es-MX"/>
          </a:p>
        </p:txBody>
      </p:sp>
    </p:spTree>
    <p:extLst>
      <p:ext uri="{BB962C8B-B14F-4D97-AF65-F5344CB8AC3E}">
        <p14:creationId xmlns:p14="http://schemas.microsoft.com/office/powerpoint/2010/main" val="3537324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7A7A7A"/>
                </a:solidFill>
                <a:effectLst/>
                <a:latin typeface="Georgia" panose="02040502050405020303" pitchFamily="18" charset="0"/>
              </a:rPr>
              <a:t>Es también fuente de dichos sociales como decir HASTA LAS MANITAS ……pulque Elaborado a partir de la fermentación del aguamiel que se obtiene del tronco del </a:t>
            </a:r>
            <a:r>
              <a:rPr lang="es-MX" b="0" i="0" dirty="0" err="1">
                <a:solidFill>
                  <a:srgbClr val="7A7A7A"/>
                </a:solidFill>
                <a:effectLst/>
                <a:latin typeface="Georgia" panose="02040502050405020303" pitchFamily="18" charset="0"/>
              </a:rPr>
              <a:t>magüey</a:t>
            </a:r>
            <a:r>
              <a:rPr lang="es-MX" b="0" i="0" dirty="0">
                <a:solidFill>
                  <a:srgbClr val="7A7A7A"/>
                </a:solidFill>
                <a:effectLst/>
                <a:latin typeface="Georgia" panose="02040502050405020303" pitchFamily="18" charset="0"/>
              </a:rPr>
              <a:t>, se produce </a:t>
            </a:r>
            <a:r>
              <a:rPr lang="es-MX" b="1" i="0" dirty="0">
                <a:solidFill>
                  <a:srgbClr val="7A7A7A"/>
                </a:solidFill>
                <a:effectLst/>
                <a:latin typeface="Georgia" panose="02040502050405020303" pitchFamily="18" charset="0"/>
              </a:rPr>
              <a:t>desde la época de los </a:t>
            </a:r>
            <a:r>
              <a:rPr lang="es-MX" b="1" i="0" dirty="0">
                <a:solidFill>
                  <a:srgbClr val="C40000"/>
                </a:solidFill>
                <a:effectLst/>
                <a:latin typeface="Georgia" panose="02040502050405020303" pitchFamily="18" charset="0"/>
                <a:hlinkClick r:id="rId3"/>
              </a:rPr>
              <a:t>aztecas</a:t>
            </a:r>
            <a:r>
              <a:rPr lang="es-MX" b="1" i="0" dirty="0">
                <a:solidFill>
                  <a:srgbClr val="C40000"/>
                </a:solidFill>
                <a:effectLst/>
                <a:latin typeface="Georgia" panose="02040502050405020303" pitchFamily="18" charset="0"/>
              </a:rPr>
              <a:t> dond</a:t>
            </a:r>
            <a:r>
              <a:rPr lang="es-MX" b="0" i="0" dirty="0">
                <a:solidFill>
                  <a:srgbClr val="000000"/>
                </a:solidFill>
                <a:effectLst/>
                <a:latin typeface="OswaldRegular"/>
              </a:rPr>
              <a:t>e se  consumía bajo estrictos parámetros y en un contexto esencialmente ritual.</a:t>
            </a:r>
            <a:endParaRPr lang="es-MX" dirty="0"/>
          </a:p>
        </p:txBody>
      </p:sp>
      <p:sp>
        <p:nvSpPr>
          <p:cNvPr id="4" name="Marcador de número de diapositiva 3"/>
          <p:cNvSpPr>
            <a:spLocks noGrp="1"/>
          </p:cNvSpPr>
          <p:nvPr>
            <p:ph type="sldNum" sz="quarter" idx="5"/>
          </p:nvPr>
        </p:nvSpPr>
        <p:spPr/>
        <p:txBody>
          <a:bodyPr/>
          <a:lstStyle/>
          <a:p>
            <a:fld id="{FBCB57EC-46C4-479C-B947-B2FBC846BE87}" type="slidenum">
              <a:rPr lang="es-MX" smtClean="0"/>
              <a:t>9</a:t>
            </a:fld>
            <a:endParaRPr lang="es-MX"/>
          </a:p>
        </p:txBody>
      </p:sp>
    </p:spTree>
    <p:extLst>
      <p:ext uri="{BB962C8B-B14F-4D97-AF65-F5344CB8AC3E}">
        <p14:creationId xmlns:p14="http://schemas.microsoft.com/office/powerpoint/2010/main" val="383660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Mural de los bebedores de cholula   representa el contacto de los hombres con los dioses y sus antepasados y es el único mural donde esta comunicación entre lo humano y lo sagrado se da a través del pulque observando a más de 100 personas bebiéndolo.</a:t>
            </a:r>
          </a:p>
        </p:txBody>
      </p:sp>
      <p:sp>
        <p:nvSpPr>
          <p:cNvPr id="4" name="Marcador de número de diapositiva 3"/>
          <p:cNvSpPr>
            <a:spLocks noGrp="1"/>
          </p:cNvSpPr>
          <p:nvPr>
            <p:ph type="sldNum" sz="quarter" idx="5"/>
          </p:nvPr>
        </p:nvSpPr>
        <p:spPr/>
        <p:txBody>
          <a:bodyPr/>
          <a:lstStyle/>
          <a:p>
            <a:fld id="{FBCB57EC-46C4-479C-B947-B2FBC846BE87}" type="slidenum">
              <a:rPr lang="es-MX" smtClean="0"/>
              <a:t>10</a:t>
            </a:fld>
            <a:endParaRPr lang="es-MX"/>
          </a:p>
        </p:txBody>
      </p:sp>
    </p:spTree>
    <p:extLst>
      <p:ext uri="{BB962C8B-B14F-4D97-AF65-F5344CB8AC3E}">
        <p14:creationId xmlns:p14="http://schemas.microsoft.com/office/powerpoint/2010/main" val="186089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8A1A6F-8CE7-47AE-8EE7-489ACEA08A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C613CFFD-D1F1-4074-B9B1-D7320B89D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E0BD22B-0AE9-4490-902B-7B75ABA3FC16}"/>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10DF06DD-D3E2-4E50-9F7F-19E9947CDDE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DD00909-EC6B-4E07-B360-92E17D24172B}"/>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128392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119B2-062F-4B7A-903E-7412BFE58A7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AC9142D-E4E3-479C-80A5-691692C7BCB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4F0C563-E3D4-44A0-905C-ACAD0F2E561A}"/>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B0EFC337-0137-42DB-ACF7-4653C70F9A0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E224877-1A90-454F-B4C5-F9ACDAB26E35}"/>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20840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3AD1AE-17FC-4E9E-AA33-0E5148718F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03A7A2D-FC0C-4211-9784-FDDE115F2C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8183FBB-1350-4173-B1DC-5E3F60F2045C}"/>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BE853ECB-F314-4E9D-AD20-6E958338CF0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83CEE06-DD66-4D9E-8A3B-C3F7FA4AC0E2}"/>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422508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1640" y="540702"/>
            <a:ext cx="11404600" cy="1325563"/>
          </a:xfrm>
          <a:prstGeom prst="rect">
            <a:avLst/>
          </a:prstGeom>
          <a:noFill/>
        </p:spPr>
        <p:txBody>
          <a:bodyPr/>
          <a:lstStyle>
            <a:lvl1pPr algn="l">
              <a:defRPr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21640" y="2052319"/>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84DDB3BA-74B1-8B40-84C0-F183D1F24F12}"/>
              </a:ext>
            </a:extLst>
          </p:cNvPr>
          <p:cNvSpPr>
            <a:spLocks noGrp="1"/>
          </p:cNvSpPr>
          <p:nvPr>
            <p:ph idx="13" hasCustomPrompt="1"/>
          </p:nvPr>
        </p:nvSpPr>
        <p:spPr>
          <a:xfrm>
            <a:off x="6248400" y="2052319"/>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649922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634330"/>
            <a:ext cx="11465560" cy="1325563"/>
          </a:xfrm>
          <a:prstGeom prst="rect">
            <a:avLst/>
          </a:prstGeom>
          <a:noFill/>
        </p:spPr>
        <p:txBody>
          <a:bodyPr/>
          <a:lstStyle>
            <a:lvl1pPr algn="ctr">
              <a:defRPr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270884"/>
            <a:ext cx="11465560" cy="1137921"/>
          </a:xfrm>
          <a:prstGeom prst="rect">
            <a:avLst/>
          </a:prstGeom>
        </p:spPr>
        <p:txBody>
          <a:bodyPr>
            <a:normAutofit/>
          </a:bodyPr>
          <a:lstStyle>
            <a:lvl1pPr marL="0" indent="0" algn="ctr">
              <a:buNone/>
              <a:defRPr sz="2400" b="0" i="0">
                <a:solidFill>
                  <a:srgbClr val="404040"/>
                </a:solidFill>
                <a:latin typeface="Montserrat SemiBold" panose="00000700000000000000" pitchFamily="2" charset="0"/>
              </a:defRPr>
            </a:lvl1pPr>
          </a:lstStyle>
          <a:p>
            <a:r>
              <a:rPr lang="es-ES" dirty="0"/>
              <a:t>LOREM IPSUM</a:t>
            </a:r>
          </a:p>
        </p:txBody>
      </p:sp>
      <p:cxnSp>
        <p:nvCxnSpPr>
          <p:cNvPr id="14" name="Conector recto 13">
            <a:extLst>
              <a:ext uri="{FF2B5EF4-FFF2-40B4-BE49-F238E27FC236}">
                <a16:creationId xmlns:a16="http://schemas.microsoft.com/office/drawing/2014/main" id="{07026C3A-072A-4E4D-9ACD-01A67AD88FA7}"/>
              </a:ext>
            </a:extLst>
          </p:cNvPr>
          <p:cNvCxnSpPr/>
          <p:nvPr userDrawn="1"/>
        </p:nvCxnSpPr>
        <p:spPr>
          <a:xfrm>
            <a:off x="2006600" y="3048000"/>
            <a:ext cx="8178800" cy="0"/>
          </a:xfrm>
          <a:prstGeom prst="line">
            <a:avLst/>
          </a:prstGeom>
          <a:ln w="38100">
            <a:solidFill>
              <a:srgbClr val="BC94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7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0404C-8304-4C82-9D4D-05DC4D5D06A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1257FDF-26B1-4F83-B5C7-34B72AF5309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FFEF2B-044C-42D0-A82A-87FCB4BF0027}"/>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442B61E1-AD56-4921-A24A-68D73609D62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D9E536F-F41D-4C04-81B4-EAB347BE22B9}"/>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163599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71271-B65D-467C-A793-C83CB948E9F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6AB6100-5611-454A-BA93-D96E7A7C7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07E331-2F35-4E28-8792-5CFA08FF3A09}"/>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8A0A0BB1-393B-466B-8879-869E3DBEAE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F7A7436-9CA0-415F-8AE1-BE1C0FF0B6F8}"/>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87600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F2631-78FF-42D4-A634-57FA8C67469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BF3944B-9F7C-4B87-B0F6-5A8FE26B49E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1A42FA9-4DB1-4453-A358-E4E80DE354D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72ED075-8C5F-4EBC-A2D8-885EA39B0E08}"/>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6" name="Marcador de pie de página 5">
            <a:extLst>
              <a:ext uri="{FF2B5EF4-FFF2-40B4-BE49-F238E27FC236}">
                <a16:creationId xmlns:a16="http://schemas.microsoft.com/office/drawing/2014/main" id="{D20F1A5A-F097-4AEC-AAD5-50DC4D57823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D8F4F56-D097-4BAE-AAF4-D5CD2D9AB87C}"/>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09538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DD926-7E01-4850-B247-D01FC7A000D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BBACD31-A978-4057-BE9A-D542CEF8E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61E2F61-D54E-4613-861E-FF374C6C4F3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F74479D5-EE1F-4F25-8821-F07BD9BD6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56D1923-6314-4B99-A0AC-77D70D03FCA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163B9D7-C0C7-437D-91E9-194305F7AE58}"/>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8" name="Marcador de pie de página 7">
            <a:extLst>
              <a:ext uri="{FF2B5EF4-FFF2-40B4-BE49-F238E27FC236}">
                <a16:creationId xmlns:a16="http://schemas.microsoft.com/office/drawing/2014/main" id="{8D833E9A-4483-4781-B2F5-A6E35EEE6FC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D0740F3F-F54A-4C6B-9E4C-84D52EAD43E8}"/>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97060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AC4E-BCB3-494F-A816-C7E1904C586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341F34F7-AF7B-4C43-8D4E-FCBBDAD97BED}"/>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4" name="Marcador de pie de página 3">
            <a:extLst>
              <a:ext uri="{FF2B5EF4-FFF2-40B4-BE49-F238E27FC236}">
                <a16:creationId xmlns:a16="http://schemas.microsoft.com/office/drawing/2014/main" id="{E8437B8E-8873-457A-A757-6B451AAA456B}"/>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FE13B84-DBF2-4D68-9D87-DA8FFD97F17E}"/>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28905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79FFB1-32F4-4FFD-9B64-7454DD76B557}"/>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3" name="Marcador de pie de página 2">
            <a:extLst>
              <a:ext uri="{FF2B5EF4-FFF2-40B4-BE49-F238E27FC236}">
                <a16:creationId xmlns:a16="http://schemas.microsoft.com/office/drawing/2014/main" id="{F2451B60-A136-4A53-BD12-2CFDF66257A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E62877AE-109D-4EA7-B1C6-1A8EB9E102E1}"/>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85188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03167-4E21-4C4F-92C4-033D1B6179F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ACE1C14-578F-4160-BE53-87783DE27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D97FA12-3807-4D57-8513-81C9444A6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258BF1-56A4-4FBC-9991-D44BB9069604}"/>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6" name="Marcador de pie de página 5">
            <a:extLst>
              <a:ext uri="{FF2B5EF4-FFF2-40B4-BE49-F238E27FC236}">
                <a16:creationId xmlns:a16="http://schemas.microsoft.com/office/drawing/2014/main" id="{C1B87C6F-7B4A-4A48-B2E1-F6725D6F658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5D35307-32E7-415A-B110-51E9858C2A23}"/>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332140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9AE80-191E-4A74-A298-3A4334317FA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2EE6E87-2E52-4B6B-9232-144E76DE5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3B2FEFE4-1DC4-4CBF-8DA4-B8201B2A2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5C7686-FDE3-4A0D-A5CF-59EA8B4A0D8B}"/>
              </a:ext>
            </a:extLst>
          </p:cNvPr>
          <p:cNvSpPr>
            <a:spLocks noGrp="1"/>
          </p:cNvSpPr>
          <p:nvPr>
            <p:ph type="dt" sz="half" idx="10"/>
          </p:nvPr>
        </p:nvSpPr>
        <p:spPr/>
        <p:txBody>
          <a:bodyPr/>
          <a:lstStyle/>
          <a:p>
            <a:fld id="{0A839155-B879-4096-B4A1-5DF6A394EC88}" type="datetimeFigureOut">
              <a:rPr lang="es-MX" smtClean="0"/>
              <a:t>28/01/2022</a:t>
            </a:fld>
            <a:endParaRPr lang="es-MX"/>
          </a:p>
        </p:txBody>
      </p:sp>
      <p:sp>
        <p:nvSpPr>
          <p:cNvPr id="6" name="Marcador de pie de página 5">
            <a:extLst>
              <a:ext uri="{FF2B5EF4-FFF2-40B4-BE49-F238E27FC236}">
                <a16:creationId xmlns:a16="http://schemas.microsoft.com/office/drawing/2014/main" id="{84002AEB-6131-4C85-9B73-12FC90A9ED1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07706B3-6056-4507-9157-A3961E343636}"/>
              </a:ext>
            </a:extLst>
          </p:cNvPr>
          <p:cNvSpPr>
            <a:spLocks noGrp="1"/>
          </p:cNvSpPr>
          <p:nvPr>
            <p:ph type="sldNum" sz="quarter" idx="12"/>
          </p:nvPr>
        </p:nvSpPr>
        <p:spPr/>
        <p:txBody>
          <a:bodyPr/>
          <a:lstStyle/>
          <a:p>
            <a:fld id="{31880012-A32F-4518-9F68-276DA5F9DFB4}" type="slidenum">
              <a:rPr lang="es-MX" smtClean="0"/>
              <a:t>‹Nº›</a:t>
            </a:fld>
            <a:endParaRPr lang="es-MX"/>
          </a:p>
        </p:txBody>
      </p:sp>
    </p:spTree>
    <p:extLst>
      <p:ext uri="{BB962C8B-B14F-4D97-AF65-F5344CB8AC3E}">
        <p14:creationId xmlns:p14="http://schemas.microsoft.com/office/powerpoint/2010/main" val="202429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711032-60C4-44A0-8EAB-F6DA6F3E96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ADB602B-96FB-4473-9E5B-3C4CD0C67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92B0D3C-EE7F-497B-B0FB-7A3A14E1B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39155-B879-4096-B4A1-5DF6A394EC88}" type="datetimeFigureOut">
              <a:rPr lang="es-MX" smtClean="0"/>
              <a:t>28/01/2022</a:t>
            </a:fld>
            <a:endParaRPr lang="es-MX"/>
          </a:p>
        </p:txBody>
      </p:sp>
      <p:sp>
        <p:nvSpPr>
          <p:cNvPr id="5" name="Marcador de pie de página 4">
            <a:extLst>
              <a:ext uri="{FF2B5EF4-FFF2-40B4-BE49-F238E27FC236}">
                <a16:creationId xmlns:a16="http://schemas.microsoft.com/office/drawing/2014/main" id="{C9F69745-AAB3-4527-99D2-95C4D466EA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6575D9D-2463-41B6-B6E1-1592A7E13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0012-A32F-4518-9F68-276DA5F9DFB4}" type="slidenum">
              <a:rPr lang="es-MX" smtClean="0"/>
              <a:t>‹Nº›</a:t>
            </a:fld>
            <a:endParaRPr lang="es-MX"/>
          </a:p>
        </p:txBody>
      </p:sp>
    </p:spTree>
    <p:extLst>
      <p:ext uri="{BB962C8B-B14F-4D97-AF65-F5344CB8AC3E}">
        <p14:creationId xmlns:p14="http://schemas.microsoft.com/office/powerpoint/2010/main" val="1603715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8.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29.jpeg"/><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sv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hyperlink" Target="https://people-equation.com/reinvigorate-your-leadership-goals-with-60-x-6/60-minutes-stopwatch/" TargetMode="External"/><Relationship Id="rId3" Type="http://schemas.openxmlformats.org/officeDocument/2006/relationships/image" Target="../media/image4.png"/><Relationship Id="rId7" Type="http://schemas.openxmlformats.org/officeDocument/2006/relationships/diagramLayout" Target="../diagrams/layout2.xml"/><Relationship Id="rId12" Type="http://schemas.openxmlformats.org/officeDocument/2006/relationships/image" Target="../media/image40.jp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2.xml"/><Relationship Id="rId11" Type="http://schemas.openxmlformats.org/officeDocument/2006/relationships/image" Target="../media/image29.jpeg"/><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5.svg"/><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3.xml"/><Relationship Id="rId5" Type="http://schemas.openxmlformats.org/officeDocument/2006/relationships/image" Target="../media/image6.png"/><Relationship Id="rId10" Type="http://schemas.microsoft.com/office/2007/relationships/diagramDrawing" Target="../diagrams/drawing3.xml"/><Relationship Id="rId4" Type="http://schemas.openxmlformats.org/officeDocument/2006/relationships/image" Target="../media/image5.svg"/><Relationship Id="rId9" Type="http://schemas.openxmlformats.org/officeDocument/2006/relationships/diagramColors" Target="../diagrams/colors3.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4.xml"/><Relationship Id="rId5" Type="http://schemas.openxmlformats.org/officeDocument/2006/relationships/image" Target="../media/image6.png"/><Relationship Id="rId10" Type="http://schemas.microsoft.com/office/2007/relationships/diagramDrawing" Target="../diagrams/drawing4.xml"/><Relationship Id="rId4" Type="http://schemas.openxmlformats.org/officeDocument/2006/relationships/image" Target="../media/image5.svg"/><Relationship Id="rId9" Type="http://schemas.openxmlformats.org/officeDocument/2006/relationships/diagramColors" Target="../diagrams/colors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5.xml"/><Relationship Id="rId5" Type="http://schemas.openxmlformats.org/officeDocument/2006/relationships/image" Target="../media/image6.png"/><Relationship Id="rId10" Type="http://schemas.microsoft.com/office/2007/relationships/diagramDrawing" Target="../diagrams/drawing5.xml"/><Relationship Id="rId4" Type="http://schemas.openxmlformats.org/officeDocument/2006/relationships/image" Target="../media/image5.sv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6.xml"/><Relationship Id="rId5" Type="http://schemas.openxmlformats.org/officeDocument/2006/relationships/image" Target="../media/image6.png"/><Relationship Id="rId10" Type="http://schemas.microsoft.com/office/2007/relationships/diagramDrawing" Target="../diagrams/drawing6.xml"/><Relationship Id="rId4" Type="http://schemas.openxmlformats.org/officeDocument/2006/relationships/image" Target="../media/image5.svg"/><Relationship Id="rId9" Type="http://schemas.openxmlformats.org/officeDocument/2006/relationships/diagramColors" Target="../diagrams/colors6.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4.png"/><Relationship Id="rId7" Type="http://schemas.openxmlformats.org/officeDocument/2006/relationships/diagramLayout" Target="../diagrams/layout7.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7.xml"/><Relationship Id="rId5" Type="http://schemas.openxmlformats.org/officeDocument/2006/relationships/image" Target="../media/image6.png"/><Relationship Id="rId10" Type="http://schemas.microsoft.com/office/2007/relationships/diagramDrawing" Target="../diagrams/drawing7.xml"/><Relationship Id="rId4" Type="http://schemas.openxmlformats.org/officeDocument/2006/relationships/image" Target="../media/image5.svg"/><Relationship Id="rId9" Type="http://schemas.openxmlformats.org/officeDocument/2006/relationships/diagramColors" Target="../diagrams/colors7.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4.png"/><Relationship Id="rId7" Type="http://schemas.openxmlformats.org/officeDocument/2006/relationships/diagramLayout" Target="../diagrams/layout8.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8.xml"/><Relationship Id="rId5" Type="http://schemas.openxmlformats.org/officeDocument/2006/relationships/image" Target="../media/image6.png"/><Relationship Id="rId10" Type="http://schemas.microsoft.com/office/2007/relationships/diagramDrawing" Target="../diagrams/drawing8.xml"/><Relationship Id="rId4" Type="http://schemas.openxmlformats.org/officeDocument/2006/relationships/image" Target="../media/image5.svg"/><Relationship Id="rId9" Type="http://schemas.openxmlformats.org/officeDocument/2006/relationships/diagramColors" Target="../diagrams/colors8.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4.png"/><Relationship Id="rId7" Type="http://schemas.openxmlformats.org/officeDocument/2006/relationships/diagramLayout" Target="../diagrams/layout9.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9.xml"/><Relationship Id="rId5" Type="http://schemas.openxmlformats.org/officeDocument/2006/relationships/image" Target="../media/image6.png"/><Relationship Id="rId10" Type="http://schemas.microsoft.com/office/2007/relationships/diagramDrawing" Target="../diagrams/drawing9.xml"/><Relationship Id="rId4" Type="http://schemas.openxmlformats.org/officeDocument/2006/relationships/image" Target="../media/image5.svg"/><Relationship Id="rId9" Type="http://schemas.openxmlformats.org/officeDocument/2006/relationships/diagramColors" Target="../diagrams/colors9.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4.png"/><Relationship Id="rId7" Type="http://schemas.openxmlformats.org/officeDocument/2006/relationships/diagramLayout" Target="../diagrams/layout10.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10.xml"/><Relationship Id="rId5" Type="http://schemas.openxmlformats.org/officeDocument/2006/relationships/image" Target="../media/image6.png"/><Relationship Id="rId10" Type="http://schemas.microsoft.com/office/2007/relationships/diagramDrawing" Target="../diagrams/drawing10.xml"/><Relationship Id="rId4" Type="http://schemas.openxmlformats.org/officeDocument/2006/relationships/image" Target="../media/image5.svg"/><Relationship Id="rId9" Type="http://schemas.openxmlformats.org/officeDocument/2006/relationships/diagramColors" Target="../diagrams/colors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e6d.es/otros-temas/las-muertes-ms-curiosas-e-inexplicables-de-la-histor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hyperlink" Target="http://bestanimations.com/Food/Beverages/Alcohol/Alcohol2.html" TargetMode="External"/><Relationship Id="rId4" Type="http://schemas.openxmlformats.org/officeDocument/2006/relationships/image" Target="../media/image4.png"/><Relationship Id="rId9"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jpg"/><Relationship Id="rId7" Type="http://schemas.openxmlformats.org/officeDocument/2006/relationships/image" Target="../media/image6.png"/><Relationship Id="rId12"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presencianoticias.com/2017/06/23/alertan-sobre-aumento-de-consumo-de-alcohol-en-ninos-y-adolescentes/" TargetMode="External"/><Relationship Id="rId11" Type="http://schemas.openxmlformats.org/officeDocument/2006/relationships/image" Target="../media/image48.jpeg"/><Relationship Id="rId5" Type="http://schemas.openxmlformats.org/officeDocument/2006/relationships/image" Target="../media/image47.jpg"/><Relationship Id="rId10" Type="http://schemas.openxmlformats.org/officeDocument/2006/relationships/image" Target="../media/image8.png"/><Relationship Id="rId4" Type="http://schemas.openxmlformats.org/officeDocument/2006/relationships/hyperlink" Target="http://presencianoticias.com/2017/01/16/emprende-aa-la-vigesima-segunda-semana-nacional-informacion-alcoholismo/" TargetMode="External"/><Relationship Id="rId9" Type="http://schemas.openxmlformats.org/officeDocument/2006/relationships/image" Target="../media/image5.sv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0.jpeg"/><Relationship Id="rId11" Type="http://schemas.openxmlformats.org/officeDocument/2006/relationships/diagramColors" Target="../diagrams/colors11.xml"/><Relationship Id="rId5" Type="http://schemas.openxmlformats.org/officeDocument/2006/relationships/image" Target="../media/image6.png"/><Relationship Id="rId10" Type="http://schemas.openxmlformats.org/officeDocument/2006/relationships/diagramQuickStyle" Target="../diagrams/quickStyle11.xml"/><Relationship Id="rId4" Type="http://schemas.openxmlformats.org/officeDocument/2006/relationships/image" Target="../media/image5.svg"/><Relationship Id="rId9"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6.jpeg"/><Relationship Id="rId4" Type="http://schemas.openxmlformats.org/officeDocument/2006/relationships/image" Target="../media/image4.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8.png"/><Relationship Id="rId7" Type="http://schemas.openxmlformats.org/officeDocument/2006/relationships/diagramData" Target="../diagrams/data12.xml"/><Relationship Id="rId12"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png"/><Relationship Id="rId11" Type="http://schemas.microsoft.com/office/2007/relationships/diagramDrawing" Target="../diagrams/drawing12.xml"/><Relationship Id="rId5" Type="http://schemas.openxmlformats.org/officeDocument/2006/relationships/image" Target="../media/image5.svg"/><Relationship Id="rId10" Type="http://schemas.openxmlformats.org/officeDocument/2006/relationships/diagramColors" Target="../diagrams/colors12.xml"/><Relationship Id="rId4" Type="http://schemas.openxmlformats.org/officeDocument/2006/relationships/image" Target="../media/image4.png"/><Relationship Id="rId9"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t13.cl/noticia/deportes13/bbc/mundial-de-rusia-2018-de-donde-viene-el-controvertido-grito-de-los-aficionados-mexicanos-que-disgusta-a-la-fifa" TargetMode="External"/><Relationship Id="rId5" Type="http://schemas.openxmlformats.org/officeDocument/2006/relationships/image" Target="../media/image12.jpg"/><Relationship Id="rId4" Type="http://schemas.openxmlformats.org/officeDocument/2006/relationships/hyperlink" Target="https://www.animalpolitico.com/2011/07/las-secundarias-de-mexico-son-las-mas-violentas-de-la-ocd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hyperlink" Target="https://conceptodefinicion.de/abstemio/" TargetMode="External"/><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okdiario.com/bebes/consumo-bajo-alcohol-durante-embarazo-puede-afectar-desarrollo-cerebral-del-bebe-6189560"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66.png"/><Relationship Id="rId5" Type="http://schemas.openxmlformats.org/officeDocument/2006/relationships/image" Target="../media/image5.svg"/><Relationship Id="rId10" Type="http://schemas.openxmlformats.org/officeDocument/2006/relationships/image" Target="../media/image65.svg"/><Relationship Id="rId4" Type="http://schemas.openxmlformats.org/officeDocument/2006/relationships/image" Target="../media/image4.png"/><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4.png"/><Relationship Id="rId7" Type="http://schemas.openxmlformats.org/officeDocument/2006/relationships/diagramLayout" Target="../diagrams/layout13.xml"/><Relationship Id="rId12" Type="http://schemas.openxmlformats.org/officeDocument/2006/relationships/hyperlink" Target="https://people-equation.com/reinvigorate-your-leadership-goals-with-60-x-6/60-minutes-stopwatch/"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Data" Target="../diagrams/data13.xml"/><Relationship Id="rId11" Type="http://schemas.openxmlformats.org/officeDocument/2006/relationships/image" Target="../media/image40.jpg"/><Relationship Id="rId5" Type="http://schemas.openxmlformats.org/officeDocument/2006/relationships/image" Target="../media/image6.png"/><Relationship Id="rId10" Type="http://schemas.microsoft.com/office/2007/relationships/diagramDrawing" Target="../diagrams/drawing13.xml"/><Relationship Id="rId4" Type="http://schemas.openxmlformats.org/officeDocument/2006/relationships/image" Target="../media/image5.svg"/><Relationship Id="rId9" Type="http://schemas.openxmlformats.org/officeDocument/2006/relationships/diagramColors" Target="../diagrams/colors1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desmotivaciones.es/carteles/borrachera/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respuestas.tips/por-que-consumir-alcohol-aumenta-el-apetit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6AF3-B468-F348-8C08-1847884F3BAE}"/>
              </a:ext>
            </a:extLst>
          </p:cNvPr>
          <p:cNvSpPr>
            <a:spLocks noGrp="1"/>
          </p:cNvSpPr>
          <p:nvPr>
            <p:ph type="title"/>
          </p:nvPr>
        </p:nvSpPr>
        <p:spPr>
          <a:xfrm>
            <a:off x="348235" y="1001284"/>
            <a:ext cx="11465560" cy="1325563"/>
          </a:xfrm>
        </p:spPr>
        <p:txBody>
          <a:bodyPr/>
          <a:lstStyle/>
          <a:p>
            <a:r>
              <a:rPr lang="es-MX" dirty="0">
                <a:solidFill>
                  <a:srgbClr val="245C4F"/>
                </a:solidFill>
              </a:rPr>
              <a:t>EL ALCOHOL COMO FACTOR DE RIESGO CARDIOVASCULAR</a:t>
            </a:r>
          </a:p>
        </p:txBody>
      </p:sp>
      <p:sp>
        <p:nvSpPr>
          <p:cNvPr id="3" name="Marcador de contenido 2">
            <a:extLst>
              <a:ext uri="{FF2B5EF4-FFF2-40B4-BE49-F238E27FC236}">
                <a16:creationId xmlns:a16="http://schemas.microsoft.com/office/drawing/2014/main" id="{563E2349-C76A-5F4C-ADC8-EAA5C025C381}"/>
              </a:ext>
            </a:extLst>
          </p:cNvPr>
          <p:cNvSpPr>
            <a:spLocks noGrp="1"/>
          </p:cNvSpPr>
          <p:nvPr>
            <p:ph idx="1"/>
          </p:nvPr>
        </p:nvSpPr>
        <p:spPr>
          <a:xfrm>
            <a:off x="363220" y="2426823"/>
            <a:ext cx="11465560" cy="1137921"/>
          </a:xfrm>
        </p:spPr>
        <p:txBody>
          <a:bodyPr/>
          <a:lstStyle/>
          <a:p>
            <a:r>
              <a:rPr lang="es-MX" dirty="0"/>
              <a:t>LO QUE DEBEMOS SABER DEL ALCOHOL</a:t>
            </a:r>
          </a:p>
        </p:txBody>
      </p:sp>
      <p:pic>
        <p:nvPicPr>
          <p:cNvPr id="8" name="Imagen 7">
            <a:extLst>
              <a:ext uri="{FF2B5EF4-FFF2-40B4-BE49-F238E27FC236}">
                <a16:creationId xmlns:a16="http://schemas.microsoft.com/office/drawing/2014/main" id="{5550ADD4-A5EF-1449-8BEA-31CD73583166}"/>
              </a:ext>
            </a:extLst>
          </p:cNvPr>
          <p:cNvPicPr>
            <a:picLocks noChangeAspect="1"/>
          </p:cNvPicPr>
          <p:nvPr/>
        </p:nvPicPr>
        <p:blipFill>
          <a:blip r:embed="rId2"/>
          <a:stretch>
            <a:fillRect/>
          </a:stretch>
        </p:blipFill>
        <p:spPr>
          <a:xfrm>
            <a:off x="9572263" y="4192393"/>
            <a:ext cx="1885567" cy="2185279"/>
          </a:xfrm>
          <a:prstGeom prst="rect">
            <a:avLst/>
          </a:prstGeom>
        </p:spPr>
      </p:pic>
      <p:pic>
        <p:nvPicPr>
          <p:cNvPr id="4" name="Gráfico 3">
            <a:extLst>
              <a:ext uri="{FF2B5EF4-FFF2-40B4-BE49-F238E27FC236}">
                <a16:creationId xmlns:a16="http://schemas.microsoft.com/office/drawing/2014/main" id="{CA747A0D-73FC-4E00-9452-B126B93FD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4223" y="4192393"/>
            <a:ext cx="3783554" cy="621114"/>
          </a:xfrm>
          <a:prstGeom prst="rect">
            <a:avLst/>
          </a:prstGeom>
        </p:spPr>
      </p:pic>
      <p:pic>
        <p:nvPicPr>
          <p:cNvPr id="6" name="Imagen 5">
            <a:extLst>
              <a:ext uri="{FF2B5EF4-FFF2-40B4-BE49-F238E27FC236}">
                <a16:creationId xmlns:a16="http://schemas.microsoft.com/office/drawing/2014/main" id="{5F631982-7CAF-45F1-9EDA-9EFFA4472AD7}"/>
              </a:ext>
            </a:extLst>
          </p:cNvPr>
          <p:cNvPicPr>
            <a:picLocks noChangeAspect="1"/>
          </p:cNvPicPr>
          <p:nvPr/>
        </p:nvPicPr>
        <p:blipFill>
          <a:blip r:embed="rId5"/>
          <a:stretch>
            <a:fillRect/>
          </a:stretch>
        </p:blipFill>
        <p:spPr>
          <a:xfrm>
            <a:off x="363220" y="5500896"/>
            <a:ext cx="3750556" cy="880109"/>
          </a:xfrm>
          <a:prstGeom prst="rect">
            <a:avLst/>
          </a:prstGeom>
        </p:spPr>
      </p:pic>
      <p:sp>
        <p:nvSpPr>
          <p:cNvPr id="9" name="Marcador de contenido 2">
            <a:extLst>
              <a:ext uri="{FF2B5EF4-FFF2-40B4-BE49-F238E27FC236}">
                <a16:creationId xmlns:a16="http://schemas.microsoft.com/office/drawing/2014/main" id="{3E959055-A4EC-4FB0-8944-D2F12F09B15B}"/>
              </a:ext>
            </a:extLst>
          </p:cNvPr>
          <p:cNvSpPr txBox="1">
            <a:spLocks/>
          </p:cNvSpPr>
          <p:nvPr/>
        </p:nvSpPr>
        <p:spPr>
          <a:xfrm>
            <a:off x="363220" y="3165270"/>
            <a:ext cx="11465560" cy="11379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DRA. NATALIA MORALES CARRASCO</a:t>
            </a:r>
          </a:p>
          <a:p>
            <a:r>
              <a:rPr lang="es-MX" sz="2000" dirty="0"/>
              <a:t>MÉDICO PSIQUIATRA, ALTA ESPECIALIDAD EN MANEJO DE ADICCIONES</a:t>
            </a:r>
          </a:p>
        </p:txBody>
      </p:sp>
    </p:spTree>
    <p:extLst>
      <p:ext uri="{BB962C8B-B14F-4D97-AF65-F5344CB8AC3E}">
        <p14:creationId xmlns:p14="http://schemas.microsoft.com/office/powerpoint/2010/main" val="195686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El Registro de la forma en el Mural de Los Bebedores (Cholula)">
            <a:extLst>
              <a:ext uri="{FF2B5EF4-FFF2-40B4-BE49-F238E27FC236}">
                <a16:creationId xmlns:a16="http://schemas.microsoft.com/office/drawing/2014/main" id="{E41AB82D-45B3-4390-8C75-29ACBE177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93"/>
            <a:ext cx="12223281" cy="3960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ulque, bebida de los Dioses en la ancestral Cholula">
            <a:extLst>
              <a:ext uri="{FF2B5EF4-FFF2-40B4-BE49-F238E27FC236}">
                <a16:creationId xmlns:a16="http://schemas.microsoft.com/office/drawing/2014/main" id="{73C96C0F-51C0-4BE0-913C-E09A0B6EA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91" y="403076"/>
            <a:ext cx="3805553" cy="28395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4 lugares de Cholula que probablemente no conoces | Periódico Exclusivas  Puebla">
            <a:extLst>
              <a:ext uri="{FF2B5EF4-FFF2-40B4-BE49-F238E27FC236}">
                <a16:creationId xmlns:a16="http://schemas.microsoft.com/office/drawing/2014/main" id="{68B17200-B6BC-4A6B-8937-5FCE9C206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897" y="4411807"/>
            <a:ext cx="3805553" cy="23935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 Registro de la forma en el Mural de Los Bebedores (Cholula)">
            <a:extLst>
              <a:ext uri="{FF2B5EF4-FFF2-40B4-BE49-F238E27FC236}">
                <a16:creationId xmlns:a16="http://schemas.microsoft.com/office/drawing/2014/main" id="{39312F56-5C40-4772-BBF2-FE39EA32FB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7344" y="2396286"/>
            <a:ext cx="3805553" cy="281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505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odas las las bebidas alcohólicas, ordenadas de mayor a menor volumen de alcohol ">
            <a:extLst>
              <a:ext uri="{FF2B5EF4-FFF2-40B4-BE49-F238E27FC236}">
                <a16:creationId xmlns:a16="http://schemas.microsoft.com/office/drawing/2014/main" id="{CBB606C8-1671-4B89-9FCA-82BCCA51860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1176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492282-9D5C-4132-985E-9983FA65ADE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t>
            </a:r>
            <a:r>
              <a:rPr lang="en-US" sz="3600" b="1" dirty="0" err="1">
                <a:solidFill>
                  <a:schemeClr val="tx1">
                    <a:lumMod val="85000"/>
                    <a:lumOff val="15000"/>
                  </a:schemeClr>
                </a:solidFill>
              </a:rPr>
              <a:t>Qué</a:t>
            </a:r>
            <a:r>
              <a:rPr lang="en-US" sz="3600" b="1" dirty="0">
                <a:solidFill>
                  <a:schemeClr val="tx1">
                    <a:lumMod val="85000"/>
                    <a:lumOff val="15000"/>
                  </a:schemeClr>
                </a:solidFill>
              </a:rPr>
              <a:t> es una </a:t>
            </a:r>
            <a:r>
              <a:rPr lang="en-US" sz="3600" b="1" dirty="0" err="1">
                <a:solidFill>
                  <a:schemeClr val="tx1">
                    <a:lumMod val="85000"/>
                    <a:lumOff val="15000"/>
                  </a:schemeClr>
                </a:solidFill>
              </a:rPr>
              <a:t>bebida</a:t>
            </a:r>
            <a:r>
              <a:rPr lang="en-US" sz="3600" b="1" dirty="0">
                <a:solidFill>
                  <a:schemeClr val="tx1">
                    <a:lumMod val="85000"/>
                    <a:lumOff val="15000"/>
                  </a:schemeClr>
                </a:solidFill>
              </a:rPr>
              <a:t> </a:t>
            </a:r>
            <a:r>
              <a:rPr lang="en-US" sz="3600" b="1" dirty="0" err="1">
                <a:solidFill>
                  <a:schemeClr val="tx1">
                    <a:lumMod val="85000"/>
                    <a:lumOff val="15000"/>
                  </a:schemeClr>
                </a:solidFill>
              </a:rPr>
              <a:t>alcohólica</a:t>
            </a:r>
            <a:r>
              <a:rPr lang="en-US" sz="3600" b="1" dirty="0">
                <a:solidFill>
                  <a:schemeClr val="tx1">
                    <a:lumMod val="85000"/>
                    <a:lumOff val="15000"/>
                  </a:schemeClr>
                </a:solidFill>
              </a:rPr>
              <a: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763677"/>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Taza de vidrio con una bebida&#10;&#10;Descripción generada automáticamente con confianza baja">
            <a:extLst>
              <a:ext uri="{FF2B5EF4-FFF2-40B4-BE49-F238E27FC236}">
                <a16:creationId xmlns:a16="http://schemas.microsoft.com/office/drawing/2014/main" id="{6C04BD05-6B7F-49A2-B93F-E5FC1D98078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336" b="33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6">
            <a:extLst>
              <a:ext uri="{FF2B5EF4-FFF2-40B4-BE49-F238E27FC236}">
                <a16:creationId xmlns:a16="http://schemas.microsoft.com/office/drawing/2014/main" id="{234CB224-FCE4-40D7-9B0C-3CF37AECF5A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BEBIDAS FERMENTADAS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84776"/>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7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5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7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Un plato de comida con fruta&#10;&#10;Descripción generada automáticamente con confianza media">
            <a:extLst>
              <a:ext uri="{FF2B5EF4-FFF2-40B4-BE49-F238E27FC236}">
                <a16:creationId xmlns:a16="http://schemas.microsoft.com/office/drawing/2014/main" id="{C45C823D-8B24-46DE-963D-8364AE9999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1035" y="1716935"/>
            <a:ext cx="5129784" cy="3424130"/>
          </a:xfrm>
          <a:prstGeom prst="rect">
            <a:avLst/>
          </a:prstGeom>
          <a:noFill/>
          <a:extLst>
            <a:ext uri="{909E8E84-426E-40DD-AFC4-6F175D3DCCD1}">
              <a14:hiddenFill xmlns:a14="http://schemas.microsoft.com/office/drawing/2010/main">
                <a:solidFill>
                  <a:srgbClr val="FFFFFF"/>
                </a:solidFill>
              </a14:hiddenFill>
            </a:ext>
          </a:extLst>
        </p:spPr>
      </p:pic>
      <p:sp>
        <p:nvSpPr>
          <p:cNvPr id="8211" name="Rectangle 7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omida de colores encima de mesa&#10;&#10;Descripción generada automáticamente con confianza baja">
            <a:extLst>
              <a:ext uri="{FF2B5EF4-FFF2-40B4-BE49-F238E27FC236}">
                <a16:creationId xmlns:a16="http://schemas.microsoft.com/office/drawing/2014/main" id="{C577B69E-65BC-4D82-978D-83CE415BDDB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180" y="1716935"/>
            <a:ext cx="5129784" cy="342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044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801D83-BEFB-4885-97F2-B9D621C6F3B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400" kern="1200" dirty="0">
                <a:solidFill>
                  <a:srgbClr val="FFFFFF"/>
                </a:solidFill>
                <a:latin typeface="Amasis MT Pro Medium" panose="02040604050005020304" pitchFamily="18" charset="0"/>
              </a:rPr>
              <a:t>¿</a:t>
            </a:r>
            <a:r>
              <a:rPr lang="en-US" sz="4400" kern="1200" dirty="0" err="1">
                <a:solidFill>
                  <a:srgbClr val="FFFFFF"/>
                </a:solidFill>
                <a:latin typeface="Amasis MT Pro Medium" panose="02040604050005020304" pitchFamily="18" charset="0"/>
              </a:rPr>
              <a:t>Qué</a:t>
            </a:r>
            <a:r>
              <a:rPr lang="en-US" sz="4400" kern="1200" dirty="0">
                <a:solidFill>
                  <a:srgbClr val="FFFFFF"/>
                </a:solidFill>
                <a:latin typeface="Amasis MT Pro Medium" panose="02040604050005020304" pitchFamily="18" charset="0"/>
              </a:rPr>
              <a:t> son los </a:t>
            </a:r>
            <a:r>
              <a:rPr lang="en-US" sz="4400" kern="1200" dirty="0" err="1">
                <a:solidFill>
                  <a:srgbClr val="FFFFFF"/>
                </a:solidFill>
                <a:latin typeface="Amasis MT Pro Medium" panose="02040604050005020304" pitchFamily="18" charset="0"/>
              </a:rPr>
              <a:t>grados</a:t>
            </a:r>
            <a:r>
              <a:rPr lang="en-US" sz="4400" kern="1200" dirty="0">
                <a:solidFill>
                  <a:srgbClr val="FFFFFF"/>
                </a:solidFill>
                <a:latin typeface="Amasis MT Pro Medium" panose="02040604050005020304" pitchFamily="18" charset="0"/>
              </a:rPr>
              <a:t> de alcohol </a:t>
            </a:r>
            <a:r>
              <a:rPr lang="en-US" sz="4400" kern="1200" dirty="0" err="1">
                <a:solidFill>
                  <a:srgbClr val="FFFFFF"/>
                </a:solidFill>
                <a:latin typeface="Amasis MT Pro Medium" panose="02040604050005020304" pitchFamily="18" charset="0"/>
              </a:rPr>
              <a:t>en</a:t>
            </a:r>
            <a:r>
              <a:rPr lang="en-US" sz="4400" kern="1200" dirty="0">
                <a:solidFill>
                  <a:srgbClr val="FFFFFF"/>
                </a:solidFill>
                <a:latin typeface="Amasis MT Pro Medium" panose="02040604050005020304" pitchFamily="18" charset="0"/>
              </a:rPr>
              <a:t> una </a:t>
            </a:r>
            <a:r>
              <a:rPr lang="en-US" sz="4400" kern="1200" dirty="0" err="1">
                <a:solidFill>
                  <a:srgbClr val="FFFFFF"/>
                </a:solidFill>
                <a:latin typeface="Amasis MT Pro Medium" panose="02040604050005020304" pitchFamily="18" charset="0"/>
              </a:rPr>
              <a:t>bebida</a:t>
            </a:r>
            <a:r>
              <a:rPr lang="en-US" sz="4400" kern="1200" dirty="0">
                <a:solidFill>
                  <a:srgbClr val="FFFFFF"/>
                </a:solidFill>
                <a:latin typeface="Amasis MT Pro Medium" panose="02040604050005020304" pitchFamily="18" charset="0"/>
              </a:rPr>
              <a:t>?</a:t>
            </a:r>
          </a:p>
        </p:txBody>
      </p:sp>
      <p:sp>
        <p:nvSpPr>
          <p:cNvPr id="1043" name="Marcador de texto 3">
            <a:extLst>
              <a:ext uri="{FF2B5EF4-FFF2-40B4-BE49-F238E27FC236}">
                <a16:creationId xmlns:a16="http://schemas.microsoft.com/office/drawing/2014/main" id="{42787BAB-8F41-4743-B48C-422946F3D8C4}"/>
              </a:ext>
            </a:extLst>
          </p:cNvPr>
          <p:cNvSpPr>
            <a:spLocks noGrp="1"/>
          </p:cNvSpPr>
          <p:nvPr>
            <p:ph type="body" sz="half" idx="2"/>
          </p:nvPr>
        </p:nvSpPr>
        <p:spPr>
          <a:xfrm>
            <a:off x="674237" y="4170501"/>
            <a:ext cx="3657600" cy="1525597"/>
          </a:xfrm>
        </p:spPr>
        <p:txBody>
          <a:bodyPr vert="horz" lIns="91440" tIns="45720" rIns="91440" bIns="45720" rtlCol="0">
            <a:normAutofit/>
          </a:bodyPr>
          <a:lstStyle/>
          <a:p>
            <a:pPr algn="ctr"/>
            <a:r>
              <a:rPr lang="en-US" sz="2000" kern="1200">
                <a:solidFill>
                  <a:srgbClr val="FFFFFF"/>
                </a:solidFill>
                <a:latin typeface="+mn-lt"/>
                <a:ea typeface="+mn-ea"/>
                <a:cs typeface="+mn-cs"/>
              </a:rPr>
              <a:t>Alcohol absoluto en 100 ml</a:t>
            </a:r>
          </a:p>
        </p:txBody>
      </p:sp>
      <p:cxnSp>
        <p:nvCxnSpPr>
          <p:cNvPr id="98" name="Straight Connector 9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Ranking Bebidas Alcoholicas">
            <a:extLst>
              <a:ext uri="{FF2B5EF4-FFF2-40B4-BE49-F238E27FC236}">
                <a16:creationId xmlns:a16="http://schemas.microsoft.com/office/drawing/2014/main" id="{50DB14A5-C111-450A-8646-378E29906E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0078"/>
          <a:stretch/>
        </p:blipFill>
        <p:spPr bwMode="auto">
          <a:xfrm>
            <a:off x="5054715" y="407951"/>
            <a:ext cx="6419103" cy="5631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a peligrosa moda de beberse el gel antibacterial para emborracharse - BBC  News Mundo">
            <a:extLst>
              <a:ext uri="{FF2B5EF4-FFF2-40B4-BE49-F238E27FC236}">
                <a16:creationId xmlns:a16="http://schemas.microsoft.com/office/drawing/2014/main" id="{DABA2379-B0DC-4AE2-A27C-43682904F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323" y="1419329"/>
            <a:ext cx="7145495" cy="401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7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90C0DCD4-A300-4CC7-B24B-20B7AA7DCC1C}"/>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5000" kern="1200" dirty="0">
                <a:latin typeface="Amasis MT Pro Medium" panose="02040604050005020304" pitchFamily="18" charset="0"/>
              </a:rPr>
              <a:t>¿</a:t>
            </a:r>
            <a:r>
              <a:rPr lang="en-US" sz="5000" kern="1200" dirty="0" err="1">
                <a:latin typeface="Amasis MT Pro Medium" panose="02040604050005020304" pitchFamily="18" charset="0"/>
              </a:rPr>
              <a:t>Existe</a:t>
            </a:r>
            <a:r>
              <a:rPr lang="en-US" sz="5000" kern="1200" dirty="0">
                <a:latin typeface="Amasis MT Pro Medium" panose="02040604050005020304" pitchFamily="18" charset="0"/>
              </a:rPr>
              <a:t> una </a:t>
            </a:r>
            <a:r>
              <a:rPr lang="en-US" sz="5000" kern="1200" dirty="0" err="1">
                <a:latin typeface="Amasis MT Pro Medium" panose="02040604050005020304" pitchFamily="18" charset="0"/>
              </a:rPr>
              <a:t>cantidad</a:t>
            </a:r>
            <a:r>
              <a:rPr lang="en-US" sz="5000" kern="1200" dirty="0">
                <a:latin typeface="Amasis MT Pro Medium" panose="02040604050005020304" pitchFamily="18" charset="0"/>
              </a:rPr>
              <a:t> </a:t>
            </a:r>
            <a:r>
              <a:rPr lang="en-US" sz="5000" kern="1200" dirty="0" err="1">
                <a:latin typeface="Amasis MT Pro Medium" panose="02040604050005020304" pitchFamily="18" charset="0"/>
              </a:rPr>
              <a:t>recomendada</a:t>
            </a:r>
            <a:r>
              <a:rPr lang="en-US" sz="5000" kern="1200" dirty="0">
                <a:latin typeface="Amasis MT Pro Medium" panose="02040604050005020304" pitchFamily="18" charset="0"/>
              </a:rPr>
              <a:t> de alcohol?</a:t>
            </a:r>
          </a:p>
        </p:txBody>
      </p:sp>
      <p:sp>
        <p:nvSpPr>
          <p:cNvPr id="3" name="Marcador de contenido 2">
            <a:extLst>
              <a:ext uri="{FF2B5EF4-FFF2-40B4-BE49-F238E27FC236}">
                <a16:creationId xmlns:a16="http://schemas.microsoft.com/office/drawing/2014/main" id="{7153BA0E-0BCE-4BAB-8CE9-8681D58EFA16}"/>
              </a:ext>
            </a:extLst>
          </p:cNvPr>
          <p:cNvSpPr>
            <a:spLocks noGrp="1"/>
          </p:cNvSpPr>
          <p:nvPr>
            <p:ph idx="1"/>
          </p:nvPr>
        </p:nvSpPr>
        <p:spPr>
          <a:xfrm>
            <a:off x="793159" y="5170453"/>
            <a:ext cx="4076458" cy="990197"/>
          </a:xfrm>
        </p:spPr>
        <p:txBody>
          <a:bodyPr vert="horz" lIns="91440" tIns="45720" rIns="91440" bIns="45720" rtlCol="0">
            <a:normAutofit/>
          </a:bodyPr>
          <a:lstStyle/>
          <a:p>
            <a:pPr marL="0" indent="0" algn="r">
              <a:buNone/>
            </a:pPr>
            <a:r>
              <a:rPr lang="en-US" sz="2000" b="1" kern="1200" dirty="0">
                <a:latin typeface="+mn-lt"/>
                <a:ea typeface="+mn-ea"/>
                <a:cs typeface="+mn-cs"/>
              </a:rPr>
              <a:t>TRAGO ESTÁNDAR</a:t>
            </a:r>
            <a:r>
              <a:rPr lang="en-US" sz="2000" kern="1200" dirty="0">
                <a:solidFill>
                  <a:srgbClr val="FFFFFF"/>
                </a:solidFill>
                <a:latin typeface="+mn-lt"/>
                <a:ea typeface="+mn-ea"/>
                <a:cs typeface="+mn-cs"/>
              </a:rPr>
              <a:t>: 13 </a:t>
            </a:r>
            <a:r>
              <a:rPr lang="en-US" sz="2000" kern="1200" dirty="0" err="1">
                <a:solidFill>
                  <a:srgbClr val="FFFFFF"/>
                </a:solidFill>
                <a:latin typeface="+mn-lt"/>
                <a:ea typeface="+mn-ea"/>
                <a:cs typeface="+mn-cs"/>
              </a:rPr>
              <a:t>gramos</a:t>
            </a:r>
            <a:r>
              <a:rPr lang="en-US" sz="2000" kern="1200" dirty="0">
                <a:solidFill>
                  <a:srgbClr val="FFFFFF"/>
                </a:solidFill>
                <a:latin typeface="+mn-lt"/>
                <a:ea typeface="+mn-ea"/>
                <a:cs typeface="+mn-cs"/>
              </a:rPr>
              <a:t> de alcohol puro.</a:t>
            </a:r>
          </a:p>
        </p:txBody>
      </p:sp>
      <p:pic>
        <p:nvPicPr>
          <p:cNvPr id="2050" name="Picture 2" descr="Tamizaje e Intervención">
            <a:extLst>
              <a:ext uri="{FF2B5EF4-FFF2-40B4-BE49-F238E27FC236}">
                <a16:creationId xmlns:a16="http://schemas.microsoft.com/office/drawing/2014/main" id="{EB2FAE96-35C9-4993-B84D-071C222086A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6183"/>
          <a:stretch/>
        </p:blipFill>
        <p:spPr bwMode="auto">
          <a:xfrm>
            <a:off x="5457027" y="3126449"/>
            <a:ext cx="6507150" cy="2601168"/>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76"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77"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78"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80" name="Straight Connector 7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5962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A59D28AA-F6B9-49DB-876C-2EF7709A8B7C}"/>
              </a:ext>
            </a:extLst>
          </p:cNvPr>
          <p:cNvSpPr>
            <a:spLocks noGrp="1"/>
          </p:cNvSpPr>
          <p:nvPr>
            <p:ph type="title"/>
          </p:nvPr>
        </p:nvSpPr>
        <p:spPr>
          <a:xfrm>
            <a:off x="793159" y="1377146"/>
            <a:ext cx="6331122" cy="3626217"/>
          </a:xfrm>
        </p:spPr>
        <p:txBody>
          <a:bodyPr vert="horz" lIns="91440" tIns="45720" rIns="91440" bIns="45720" rtlCol="0" anchor="b">
            <a:normAutofit/>
          </a:bodyPr>
          <a:lstStyle/>
          <a:p>
            <a:pPr algn="r"/>
            <a:r>
              <a:rPr lang="en-US" sz="3200" kern="1200" dirty="0">
                <a:latin typeface="Amasis MT Pro Medium" panose="02040604050005020304" pitchFamily="18" charset="0"/>
              </a:rPr>
              <a:t>“No </a:t>
            </a:r>
            <a:r>
              <a:rPr lang="en-US" sz="3200" kern="1200" dirty="0" err="1">
                <a:latin typeface="Amasis MT Pro Medium" panose="02040604050005020304" pitchFamily="18" charset="0"/>
              </a:rPr>
              <a:t>existe</a:t>
            </a:r>
            <a:r>
              <a:rPr lang="en-US" sz="3200" kern="1200" dirty="0">
                <a:latin typeface="Amasis MT Pro Medium" panose="02040604050005020304" pitchFamily="18" charset="0"/>
              </a:rPr>
              <a:t> un </a:t>
            </a:r>
            <a:r>
              <a:rPr lang="en-US" sz="3200" kern="1200" dirty="0" err="1">
                <a:latin typeface="Amasis MT Pro Medium" panose="02040604050005020304" pitchFamily="18" charset="0"/>
              </a:rPr>
              <a:t>acuerdo</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en</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cuanto</a:t>
            </a:r>
            <a:r>
              <a:rPr lang="en-US" sz="3200" kern="1200" dirty="0">
                <a:latin typeface="Amasis MT Pro Medium" panose="02040604050005020304" pitchFamily="18" charset="0"/>
              </a:rPr>
              <a:t> a </a:t>
            </a:r>
            <a:r>
              <a:rPr lang="en-US" sz="3200" kern="1200" dirty="0" err="1">
                <a:latin typeface="Amasis MT Pro Medium" panose="02040604050005020304" pitchFamily="18" charset="0"/>
              </a:rPr>
              <a:t>cuál</a:t>
            </a:r>
            <a:r>
              <a:rPr lang="en-US" sz="3200" kern="1200" dirty="0">
                <a:latin typeface="Amasis MT Pro Medium" panose="02040604050005020304" pitchFamily="18" charset="0"/>
              </a:rPr>
              <a:t> es </a:t>
            </a:r>
            <a:r>
              <a:rPr lang="en-US" sz="3200" kern="1200" dirty="0" err="1">
                <a:latin typeface="Amasis MT Pro Medium" panose="02040604050005020304" pitchFamily="18" charset="0"/>
              </a:rPr>
              <a:t>el</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nivel</a:t>
            </a:r>
            <a:r>
              <a:rPr lang="en-US" sz="3200" kern="1200" dirty="0">
                <a:latin typeface="Amasis MT Pro Medium" panose="02040604050005020304" pitchFamily="18" charset="0"/>
              </a:rPr>
              <a:t> de alcohol que </a:t>
            </a:r>
            <a:r>
              <a:rPr lang="en-US" sz="3200" kern="1200" dirty="0" err="1">
                <a:latin typeface="Amasis MT Pro Medium" panose="02040604050005020304" pitchFamily="18" charset="0"/>
              </a:rPr>
              <a:t>implica</a:t>
            </a:r>
            <a:r>
              <a:rPr lang="en-US" sz="3200" kern="1200" dirty="0">
                <a:latin typeface="Amasis MT Pro Medium" panose="02040604050005020304" pitchFamily="18" charset="0"/>
              </a:rPr>
              <a:t> un </a:t>
            </a:r>
            <a:r>
              <a:rPr lang="en-US" sz="3200" kern="1200" dirty="0" err="1">
                <a:latin typeface="Amasis MT Pro Medium" panose="02040604050005020304" pitchFamily="18" charset="0"/>
              </a:rPr>
              <a:t>riesgo</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pero</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cualquier</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nivel</a:t>
            </a:r>
            <a:r>
              <a:rPr lang="en-US" sz="3200" kern="1200" dirty="0">
                <a:latin typeface="Amasis MT Pro Medium" panose="02040604050005020304" pitchFamily="18" charset="0"/>
              </a:rPr>
              <a:t> de </a:t>
            </a:r>
            <a:r>
              <a:rPr lang="en-US" sz="3200" kern="1200" dirty="0" err="1">
                <a:latin typeface="Amasis MT Pro Medium" panose="02040604050005020304" pitchFamily="18" charset="0"/>
              </a:rPr>
              <a:t>consumo</a:t>
            </a:r>
            <a:r>
              <a:rPr lang="en-US" sz="3200" kern="1200" dirty="0">
                <a:latin typeface="Amasis MT Pro Medium" panose="02040604050005020304" pitchFamily="18" charset="0"/>
              </a:rPr>
              <a:t> de alcohol </a:t>
            </a:r>
            <a:r>
              <a:rPr lang="en-US" sz="3200" kern="1200" dirty="0" err="1">
                <a:latin typeface="Amasis MT Pro Medium" panose="02040604050005020304" pitchFamily="18" charset="0"/>
              </a:rPr>
              <a:t>implica</a:t>
            </a:r>
            <a:r>
              <a:rPr lang="en-US" sz="3200" kern="1200" dirty="0">
                <a:latin typeface="Amasis MT Pro Medium" panose="02040604050005020304" pitchFamily="18" charset="0"/>
              </a:rPr>
              <a:t> </a:t>
            </a:r>
            <a:r>
              <a:rPr lang="en-US" sz="3200" kern="1200" dirty="0" err="1">
                <a:latin typeface="Amasis MT Pro Medium" panose="02040604050005020304" pitchFamily="18" charset="0"/>
              </a:rPr>
              <a:t>riesgos</a:t>
            </a:r>
            <a:r>
              <a:rPr lang="en-US" sz="3200" kern="1200" dirty="0">
                <a:latin typeface="Amasis MT Pro Medium" panose="02040604050005020304" pitchFamily="18" charset="0"/>
              </a:rPr>
              <a:t>”</a:t>
            </a:r>
          </a:p>
        </p:txBody>
      </p:sp>
      <p:sp>
        <p:nvSpPr>
          <p:cNvPr id="3" name="Marcador de texto 2">
            <a:extLst>
              <a:ext uri="{FF2B5EF4-FFF2-40B4-BE49-F238E27FC236}">
                <a16:creationId xmlns:a16="http://schemas.microsoft.com/office/drawing/2014/main" id="{3965F158-D732-466C-AAFA-2487E9577D6D}"/>
              </a:ext>
            </a:extLst>
          </p:cNvPr>
          <p:cNvSpPr>
            <a:spLocks noGrp="1"/>
          </p:cNvSpPr>
          <p:nvPr>
            <p:ph type="body" idx="1"/>
          </p:nvPr>
        </p:nvSpPr>
        <p:spPr>
          <a:xfrm>
            <a:off x="2963603" y="5029250"/>
            <a:ext cx="4076458" cy="990197"/>
          </a:xfrm>
        </p:spPr>
        <p:txBody>
          <a:bodyPr vert="horz" lIns="91440" tIns="45720" rIns="91440" bIns="45720" rtlCol="0">
            <a:normAutofit/>
          </a:bodyPr>
          <a:lstStyle/>
          <a:p>
            <a:pPr algn="r"/>
            <a:r>
              <a:rPr lang="en-US" sz="1400" i="1" dirty="0" err="1">
                <a:solidFill>
                  <a:schemeClr val="tx1"/>
                </a:solidFill>
              </a:rPr>
              <a:t>Organización</a:t>
            </a:r>
            <a:r>
              <a:rPr lang="en-US" sz="1400" i="1" dirty="0">
                <a:solidFill>
                  <a:schemeClr val="tx1"/>
                </a:solidFill>
              </a:rPr>
              <a:t> Mundial de la </a:t>
            </a:r>
            <a:r>
              <a:rPr lang="en-US" sz="1400" i="1" dirty="0" err="1">
                <a:solidFill>
                  <a:schemeClr val="tx1"/>
                </a:solidFill>
              </a:rPr>
              <a:t>Salud</a:t>
            </a:r>
            <a:r>
              <a:rPr lang="en-US" sz="1400" i="1" dirty="0">
                <a:solidFill>
                  <a:schemeClr val="tx1"/>
                </a:solidFill>
              </a:rPr>
              <a:t>, 2004.</a:t>
            </a:r>
            <a:endParaRPr lang="en-US" sz="1400" i="1" kern="1200" dirty="0">
              <a:solidFill>
                <a:schemeClr val="tx1"/>
              </a:solidFill>
              <a:latin typeface="+mn-lt"/>
              <a:ea typeface="+mn-ea"/>
              <a:cs typeface="+mn-cs"/>
            </a:endParaRPr>
          </a:p>
        </p:txBody>
      </p:sp>
      <p:pic>
        <p:nvPicPr>
          <p:cNvPr id="39" name="Graphic 6" descr="Vino">
            <a:extLst>
              <a:ext uri="{FF2B5EF4-FFF2-40B4-BE49-F238E27FC236}">
                <a16:creationId xmlns:a16="http://schemas.microsoft.com/office/drawing/2014/main" id="{732B70B0-6CE8-43B0-9023-CF911328AF69}"/>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375" y="814999"/>
            <a:ext cx="4912619" cy="4912619"/>
          </a:xfrm>
          <a:prstGeom prst="rect">
            <a:avLst/>
          </a:prstGeom>
        </p:spPr>
      </p:pic>
      <p:grpSp>
        <p:nvGrpSpPr>
          <p:cNvPr id="40" name="Group 1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41"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42"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43"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4277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3097B0-AE0A-5F48-8B50-C6B08017DCFF}"/>
              </a:ext>
            </a:extLst>
          </p:cNvPr>
          <p:cNvSpPr>
            <a:spLocks noGrp="1"/>
          </p:cNvSpPr>
          <p:nvPr>
            <p:ph idx="1"/>
          </p:nvPr>
        </p:nvSpPr>
        <p:spPr/>
        <p:txBody>
          <a:bodyPr/>
          <a:lstStyle/>
          <a:p>
            <a:endParaRPr lang="es-MX"/>
          </a:p>
        </p:txBody>
      </p:sp>
      <p:sp>
        <p:nvSpPr>
          <p:cNvPr id="4" name="Marcador de contenido 3">
            <a:extLst>
              <a:ext uri="{FF2B5EF4-FFF2-40B4-BE49-F238E27FC236}">
                <a16:creationId xmlns:a16="http://schemas.microsoft.com/office/drawing/2014/main" id="{86D51E49-ED3F-1E4A-B1F6-5EA004C850F9}"/>
              </a:ext>
            </a:extLst>
          </p:cNvPr>
          <p:cNvSpPr>
            <a:spLocks noGrp="1"/>
          </p:cNvSpPr>
          <p:nvPr>
            <p:ph idx="13"/>
          </p:nvPr>
        </p:nvSpPr>
        <p:spPr/>
        <p:txBody>
          <a:bodyPr/>
          <a:lstStyle/>
          <a:p>
            <a:endParaRPr lang="es-MX"/>
          </a:p>
        </p:txBody>
      </p:sp>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8" name="Título 1">
            <a:extLst>
              <a:ext uri="{FF2B5EF4-FFF2-40B4-BE49-F238E27FC236}">
                <a16:creationId xmlns:a16="http://schemas.microsoft.com/office/drawing/2014/main" id="{2234A41D-52D6-41BC-B14F-18816F8D8ED9}"/>
              </a:ext>
            </a:extLst>
          </p:cNvPr>
          <p:cNvSpPr>
            <a:spLocks noGrp="1"/>
          </p:cNvSpPr>
          <p:nvPr>
            <p:ph type="title"/>
          </p:nvPr>
        </p:nvSpPr>
        <p:spPr>
          <a:xfrm>
            <a:off x="457200" y="6702"/>
            <a:ext cx="10515600" cy="1325563"/>
          </a:xfrm>
        </p:spPr>
        <p:txBody>
          <a:bodyPr/>
          <a:lstStyle/>
          <a:p>
            <a:r>
              <a:rPr lang="es-MX" dirty="0">
                <a:latin typeface="Amasis MT Pro Black" panose="02040A04050005020304" pitchFamily="18" charset="0"/>
              </a:rPr>
              <a:t>Consumo excesivo</a:t>
            </a:r>
          </a:p>
        </p:txBody>
      </p:sp>
      <p:graphicFrame>
        <p:nvGraphicFramePr>
          <p:cNvPr id="9" name="Marcador de contenido 3">
            <a:extLst>
              <a:ext uri="{FF2B5EF4-FFF2-40B4-BE49-F238E27FC236}">
                <a16:creationId xmlns:a16="http://schemas.microsoft.com/office/drawing/2014/main" id="{EAD7CFB3-3109-4AD2-A4AD-C855EAFDF8C6}"/>
              </a:ext>
            </a:extLst>
          </p:cNvPr>
          <p:cNvGraphicFramePr>
            <a:graphicFrameLocks/>
          </p:cNvGraphicFramePr>
          <p:nvPr>
            <p:extLst>
              <p:ext uri="{D42A27DB-BD31-4B8C-83A1-F6EECF244321}">
                <p14:modId xmlns:p14="http://schemas.microsoft.com/office/powerpoint/2010/main" val="3778106488"/>
              </p:ext>
            </p:extLst>
          </p:nvPr>
        </p:nvGraphicFramePr>
        <p:xfrm>
          <a:off x="1360957" y="1553812"/>
          <a:ext cx="9708969" cy="3651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2" descr="Tamizaje e Intervención">
            <a:extLst>
              <a:ext uri="{FF2B5EF4-FFF2-40B4-BE49-F238E27FC236}">
                <a16:creationId xmlns:a16="http://schemas.microsoft.com/office/drawing/2014/main" id="{7E9D8EFA-F12C-45E2-8DE2-D2B03F0EACBB}"/>
              </a:ext>
            </a:extLst>
          </p:cNvPr>
          <p:cNvPicPr>
            <a:picLocks noChangeAspect="1" noChangeArrowheads="1"/>
          </p:cNvPicPr>
          <p:nvPr/>
        </p:nvPicPr>
        <p:blipFill rotWithShape="1">
          <a:blip r:embed="rId11">
            <a:alphaModFix/>
            <a:extLst>
              <a:ext uri="{28A0092B-C50C-407E-A947-70E740481C1C}">
                <a14:useLocalDpi xmlns:a14="http://schemas.microsoft.com/office/drawing/2010/main" val="0"/>
              </a:ext>
            </a:extLst>
          </a:blip>
          <a:srcRect t="16183"/>
          <a:stretch/>
        </p:blipFill>
        <p:spPr bwMode="auto">
          <a:xfrm>
            <a:off x="4769370" y="5349383"/>
            <a:ext cx="3029183" cy="12108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096E2E93-B44E-4830-82FF-0B00EBF0CBE5}"/>
              </a:ext>
            </a:extLst>
          </p:cNvPr>
          <p:cNvSpPr/>
          <p:nvPr/>
        </p:nvSpPr>
        <p:spPr>
          <a:xfrm>
            <a:off x="2967006" y="1891441"/>
            <a:ext cx="2707728" cy="1754326"/>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3 tragos </a:t>
            </a:r>
          </a:p>
          <a:p>
            <a:pPr algn="ctr"/>
            <a:r>
              <a:rPr lang="es-ES" sz="5400" b="1" dirty="0">
                <a:ln w="22225">
                  <a:solidFill>
                    <a:schemeClr val="accent2"/>
                  </a:solidFill>
                  <a:prstDash val="solid"/>
                </a:ln>
                <a:solidFill>
                  <a:schemeClr val="accent2">
                    <a:lumMod val="40000"/>
                    <a:lumOff val="60000"/>
                  </a:schemeClr>
                </a:solidFill>
              </a:rPr>
              <a:t>estándar</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3" name="Rectángulo 12">
            <a:extLst>
              <a:ext uri="{FF2B5EF4-FFF2-40B4-BE49-F238E27FC236}">
                <a16:creationId xmlns:a16="http://schemas.microsoft.com/office/drawing/2014/main" id="{A31D58FF-AA8C-4960-B189-109325084FBF}"/>
              </a:ext>
            </a:extLst>
          </p:cNvPr>
          <p:cNvSpPr/>
          <p:nvPr/>
        </p:nvSpPr>
        <p:spPr>
          <a:xfrm>
            <a:off x="6716046" y="1836402"/>
            <a:ext cx="2707728" cy="1754326"/>
          </a:xfrm>
          <a:prstGeom prst="rect">
            <a:avLst/>
          </a:prstGeom>
          <a:noFill/>
        </p:spPr>
        <p:txBody>
          <a:bodyPr wrap="none" lIns="91440" tIns="45720" rIns="91440" bIns="45720">
            <a:spAutoFit/>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4 tragos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estándar</a:t>
            </a:r>
          </a:p>
        </p:txBody>
      </p:sp>
    </p:spTree>
    <p:extLst>
      <p:ext uri="{BB962C8B-B14F-4D97-AF65-F5344CB8AC3E}">
        <p14:creationId xmlns:p14="http://schemas.microsoft.com/office/powerpoint/2010/main" val="28308152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3097B0-AE0A-5F48-8B50-C6B08017DCFF}"/>
              </a:ext>
            </a:extLst>
          </p:cNvPr>
          <p:cNvSpPr>
            <a:spLocks noGrp="1"/>
          </p:cNvSpPr>
          <p:nvPr>
            <p:ph idx="1"/>
          </p:nvPr>
        </p:nvSpPr>
        <p:spPr/>
        <p:txBody>
          <a:bodyPr/>
          <a:lstStyle/>
          <a:p>
            <a:endParaRPr lang="es-MX"/>
          </a:p>
        </p:txBody>
      </p:sp>
      <p:sp>
        <p:nvSpPr>
          <p:cNvPr id="4" name="Marcador de contenido 3">
            <a:extLst>
              <a:ext uri="{FF2B5EF4-FFF2-40B4-BE49-F238E27FC236}">
                <a16:creationId xmlns:a16="http://schemas.microsoft.com/office/drawing/2014/main" id="{86D51E49-ED3F-1E4A-B1F6-5EA004C850F9}"/>
              </a:ext>
            </a:extLst>
          </p:cNvPr>
          <p:cNvSpPr>
            <a:spLocks noGrp="1"/>
          </p:cNvSpPr>
          <p:nvPr>
            <p:ph idx="13"/>
          </p:nvPr>
        </p:nvSpPr>
        <p:spPr/>
        <p:txBody>
          <a:bodyPr/>
          <a:lstStyle/>
          <a:p>
            <a:endParaRPr lang="es-MX"/>
          </a:p>
        </p:txBody>
      </p:sp>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8" name="Título 1">
            <a:extLst>
              <a:ext uri="{FF2B5EF4-FFF2-40B4-BE49-F238E27FC236}">
                <a16:creationId xmlns:a16="http://schemas.microsoft.com/office/drawing/2014/main" id="{812B88A6-FEFA-4B76-BBC6-F34D98C85127}"/>
              </a:ext>
            </a:extLst>
          </p:cNvPr>
          <p:cNvSpPr>
            <a:spLocks noGrp="1"/>
          </p:cNvSpPr>
          <p:nvPr>
            <p:ph type="title"/>
          </p:nvPr>
        </p:nvSpPr>
        <p:spPr>
          <a:xfrm>
            <a:off x="421640" y="-143946"/>
            <a:ext cx="10515600" cy="1325563"/>
          </a:xfrm>
        </p:spPr>
        <p:txBody>
          <a:bodyPr/>
          <a:lstStyle/>
          <a:p>
            <a:r>
              <a:rPr lang="es-MX" dirty="0">
                <a:latin typeface="Amasis MT Pro Black" panose="02040A04050005020304" pitchFamily="18" charset="0"/>
              </a:rPr>
              <a:t>Consumo con menor riesgo</a:t>
            </a:r>
          </a:p>
        </p:txBody>
      </p:sp>
      <p:graphicFrame>
        <p:nvGraphicFramePr>
          <p:cNvPr id="9" name="Marcador de contenido 3">
            <a:extLst>
              <a:ext uri="{FF2B5EF4-FFF2-40B4-BE49-F238E27FC236}">
                <a16:creationId xmlns:a16="http://schemas.microsoft.com/office/drawing/2014/main" id="{FAB929A0-05B1-4085-8E06-6274153A9E30}"/>
              </a:ext>
            </a:extLst>
          </p:cNvPr>
          <p:cNvGraphicFramePr>
            <a:graphicFrameLocks/>
          </p:cNvGraphicFramePr>
          <p:nvPr>
            <p:extLst>
              <p:ext uri="{D42A27DB-BD31-4B8C-83A1-F6EECF244321}">
                <p14:modId xmlns:p14="http://schemas.microsoft.com/office/powerpoint/2010/main" val="250307224"/>
              </p:ext>
            </p:extLst>
          </p:nvPr>
        </p:nvGraphicFramePr>
        <p:xfrm>
          <a:off x="1927272" y="1603261"/>
          <a:ext cx="9708969" cy="3651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2" descr="Tamizaje e Intervención">
            <a:extLst>
              <a:ext uri="{FF2B5EF4-FFF2-40B4-BE49-F238E27FC236}">
                <a16:creationId xmlns:a16="http://schemas.microsoft.com/office/drawing/2014/main" id="{C95EC64A-9CC7-4733-BD03-C06452DF3550}"/>
              </a:ext>
            </a:extLst>
          </p:cNvPr>
          <p:cNvPicPr>
            <a:picLocks noChangeAspect="1" noChangeArrowheads="1"/>
          </p:cNvPicPr>
          <p:nvPr/>
        </p:nvPicPr>
        <p:blipFill rotWithShape="1">
          <a:blip r:embed="rId11">
            <a:alphaModFix/>
            <a:extLst>
              <a:ext uri="{28A0092B-C50C-407E-A947-70E740481C1C}">
                <a14:useLocalDpi xmlns:a14="http://schemas.microsoft.com/office/drawing/2010/main" val="0"/>
              </a:ext>
            </a:extLst>
          </a:blip>
          <a:srcRect t="16183"/>
          <a:stretch/>
        </p:blipFill>
        <p:spPr bwMode="auto">
          <a:xfrm>
            <a:off x="7905863" y="5371271"/>
            <a:ext cx="3029183" cy="12108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4598059-42FC-46FF-9263-B7AD5847026E}"/>
              </a:ext>
            </a:extLst>
          </p:cNvPr>
          <p:cNvSpPr/>
          <p:nvPr/>
        </p:nvSpPr>
        <p:spPr>
          <a:xfrm>
            <a:off x="3533323" y="1883105"/>
            <a:ext cx="2707728" cy="1754326"/>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2 tragos </a:t>
            </a:r>
          </a:p>
          <a:p>
            <a:pPr algn="ctr"/>
            <a:r>
              <a:rPr lang="es-ES" sz="5400" b="1" dirty="0">
                <a:ln w="22225">
                  <a:solidFill>
                    <a:schemeClr val="accent2"/>
                  </a:solidFill>
                  <a:prstDash val="solid"/>
                </a:ln>
                <a:solidFill>
                  <a:schemeClr val="accent2">
                    <a:lumMod val="40000"/>
                    <a:lumOff val="60000"/>
                  </a:schemeClr>
                </a:solidFill>
              </a:rPr>
              <a:t>estándar</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3" name="Rectángulo 12">
            <a:extLst>
              <a:ext uri="{FF2B5EF4-FFF2-40B4-BE49-F238E27FC236}">
                <a16:creationId xmlns:a16="http://schemas.microsoft.com/office/drawing/2014/main" id="{774CA48D-E4FC-40D3-B9A2-310EFEF38889}"/>
              </a:ext>
            </a:extLst>
          </p:cNvPr>
          <p:cNvSpPr/>
          <p:nvPr/>
        </p:nvSpPr>
        <p:spPr>
          <a:xfrm>
            <a:off x="7282363" y="1828066"/>
            <a:ext cx="2707728" cy="1754326"/>
          </a:xfrm>
          <a:prstGeom prst="rect">
            <a:avLst/>
          </a:prstGeom>
          <a:noFill/>
        </p:spPr>
        <p:txBody>
          <a:bodyPr wrap="none" lIns="91440" tIns="45720" rIns="91440" bIns="45720">
            <a:spAutoFit/>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 tragos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estándar</a:t>
            </a:r>
          </a:p>
        </p:txBody>
      </p:sp>
      <p:pic>
        <p:nvPicPr>
          <p:cNvPr id="14" name="Imagen 13" descr="Icono&#10;&#10;Descripción generada automáticamente">
            <a:extLst>
              <a:ext uri="{FF2B5EF4-FFF2-40B4-BE49-F238E27FC236}">
                <a16:creationId xmlns:a16="http://schemas.microsoft.com/office/drawing/2014/main" id="{B369F453-3C05-4181-A80F-132E60145A4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12859" y="4299708"/>
            <a:ext cx="2028825" cy="2143125"/>
          </a:xfrm>
          <a:prstGeom prst="rect">
            <a:avLst/>
          </a:prstGeom>
        </p:spPr>
      </p:pic>
      <p:sp>
        <p:nvSpPr>
          <p:cNvPr id="15" name="CuadroTexto 14">
            <a:extLst>
              <a:ext uri="{FF2B5EF4-FFF2-40B4-BE49-F238E27FC236}">
                <a16:creationId xmlns:a16="http://schemas.microsoft.com/office/drawing/2014/main" id="{B6012F55-6DF6-411E-AB91-A2F775225F57}"/>
              </a:ext>
            </a:extLst>
          </p:cNvPr>
          <p:cNvSpPr txBox="1"/>
          <p:nvPr/>
        </p:nvSpPr>
        <p:spPr>
          <a:xfrm>
            <a:off x="2941684" y="5371270"/>
            <a:ext cx="2617064" cy="369332"/>
          </a:xfrm>
          <a:prstGeom prst="rect">
            <a:avLst/>
          </a:prstGeom>
          <a:noFill/>
        </p:spPr>
        <p:txBody>
          <a:bodyPr wrap="square" rtlCol="0">
            <a:spAutoFit/>
          </a:bodyPr>
          <a:lstStyle/>
          <a:p>
            <a:r>
              <a:rPr lang="es-MX" dirty="0">
                <a:highlight>
                  <a:srgbClr val="FFFF00"/>
                </a:highlight>
                <a:latin typeface="Amasis MT Pro Black" panose="02040A04050005020304" pitchFamily="18" charset="0"/>
              </a:rPr>
              <a:t>Un trago por hora</a:t>
            </a:r>
          </a:p>
        </p:txBody>
      </p:sp>
    </p:spTree>
    <p:extLst>
      <p:ext uri="{BB962C8B-B14F-4D97-AF65-F5344CB8AC3E}">
        <p14:creationId xmlns:p14="http://schemas.microsoft.com/office/powerpoint/2010/main" val="2013709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Botellas verdes de vidrio">
            <a:extLst>
              <a:ext uri="{FF2B5EF4-FFF2-40B4-BE49-F238E27FC236}">
                <a16:creationId xmlns:a16="http://schemas.microsoft.com/office/drawing/2014/main" id="{ACB5546F-8670-4E2C-A67D-E58EAAEDB295}"/>
              </a:ext>
            </a:extLst>
          </p:cNvPr>
          <p:cNvPicPr>
            <a:picLocks noChangeAspect="1"/>
          </p:cNvPicPr>
          <p:nvPr/>
        </p:nvPicPr>
        <p:blipFill rotWithShape="1">
          <a:blip r:embed="rId2"/>
          <a:srcRect t="2801" b="11647"/>
          <a:stretch/>
        </p:blipFill>
        <p:spPr>
          <a:xfrm>
            <a:off x="20" y="-22"/>
            <a:ext cx="12191977" cy="6858022"/>
          </a:xfrm>
          <a:prstGeom prst="rect">
            <a:avLst/>
          </a:prstGeom>
        </p:spPr>
      </p:pic>
      <p:sp>
        <p:nvSpPr>
          <p:cNvPr id="20" name="Rectangle 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B6E47B6-DB93-46A6-83FE-90C72BCC1625}"/>
              </a:ext>
            </a:extLst>
          </p:cNvPr>
          <p:cNvSpPr>
            <a:spLocks noGrp="1"/>
          </p:cNvSpPr>
          <p:nvPr>
            <p:ph type="title"/>
          </p:nvPr>
        </p:nvSpPr>
        <p:spPr>
          <a:xfrm>
            <a:off x="794824" y="364793"/>
            <a:ext cx="10250957" cy="2569995"/>
          </a:xfrm>
        </p:spPr>
        <p:txBody>
          <a:bodyPr vert="horz" lIns="91440" tIns="45720" rIns="91440" bIns="45720" rtlCol="0" anchor="t">
            <a:normAutofit/>
          </a:bodyPr>
          <a:lstStyle/>
          <a:p>
            <a:pPr algn="ctr"/>
            <a:r>
              <a:rPr lang="en-US" sz="4800" dirty="0">
                <a:solidFill>
                  <a:schemeClr val="accent4">
                    <a:lumMod val="40000"/>
                    <a:lumOff val="60000"/>
                  </a:schemeClr>
                </a:solidFill>
                <a:latin typeface="Amasis MT Pro Black" panose="02040A04050005020304" pitchFamily="18" charset="0"/>
              </a:rPr>
              <a:t>¿La </a:t>
            </a:r>
            <a:r>
              <a:rPr lang="en-US" sz="4800" dirty="0" err="1">
                <a:solidFill>
                  <a:schemeClr val="accent4">
                    <a:lumMod val="40000"/>
                    <a:lumOff val="60000"/>
                  </a:schemeClr>
                </a:solidFill>
                <a:latin typeface="Amasis MT Pro Black" panose="02040A04050005020304" pitchFamily="18" charset="0"/>
              </a:rPr>
              <a:t>cantidad</a:t>
            </a:r>
            <a:r>
              <a:rPr lang="en-US" sz="4800" dirty="0">
                <a:solidFill>
                  <a:schemeClr val="accent4">
                    <a:lumMod val="40000"/>
                    <a:lumOff val="60000"/>
                  </a:schemeClr>
                </a:solidFill>
                <a:latin typeface="Amasis MT Pro Black" panose="02040A04050005020304" pitchFamily="18" charset="0"/>
              </a:rPr>
              <a:t> de alcohol que </a:t>
            </a:r>
            <a:r>
              <a:rPr lang="en-US" sz="4800" dirty="0" err="1">
                <a:solidFill>
                  <a:schemeClr val="accent4">
                    <a:lumMod val="40000"/>
                    <a:lumOff val="60000"/>
                  </a:schemeClr>
                </a:solidFill>
                <a:latin typeface="Amasis MT Pro Black" panose="02040A04050005020304" pitchFamily="18" charset="0"/>
              </a:rPr>
              <a:t>bebo</a:t>
            </a:r>
            <a:r>
              <a:rPr lang="en-US" sz="4800" dirty="0">
                <a:solidFill>
                  <a:schemeClr val="accent4">
                    <a:lumMod val="40000"/>
                    <a:lumOff val="60000"/>
                  </a:schemeClr>
                </a:solidFill>
                <a:latin typeface="Amasis MT Pro Black" panose="02040A04050005020304" pitchFamily="18" charset="0"/>
              </a:rPr>
              <a:t> me </a:t>
            </a:r>
            <a:r>
              <a:rPr lang="en-US" sz="4800" dirty="0" err="1">
                <a:solidFill>
                  <a:schemeClr val="accent4">
                    <a:lumMod val="40000"/>
                    <a:lumOff val="60000"/>
                  </a:schemeClr>
                </a:solidFill>
                <a:latin typeface="Amasis MT Pro Black" panose="02040A04050005020304" pitchFamily="18" charset="0"/>
              </a:rPr>
              <a:t>está</a:t>
            </a:r>
            <a:r>
              <a:rPr lang="en-US" sz="4800" dirty="0">
                <a:solidFill>
                  <a:schemeClr val="accent4">
                    <a:lumMod val="40000"/>
                    <a:lumOff val="60000"/>
                  </a:schemeClr>
                </a:solidFill>
                <a:latin typeface="Amasis MT Pro Black" panose="02040A04050005020304" pitchFamily="18" charset="0"/>
              </a:rPr>
              <a:t> </a:t>
            </a:r>
            <a:r>
              <a:rPr lang="en-US" sz="4800" dirty="0" err="1">
                <a:solidFill>
                  <a:schemeClr val="accent4">
                    <a:lumMod val="40000"/>
                    <a:lumOff val="60000"/>
                  </a:schemeClr>
                </a:solidFill>
                <a:latin typeface="Amasis MT Pro Black" panose="02040A04050005020304" pitchFamily="18" charset="0"/>
              </a:rPr>
              <a:t>poniendo</a:t>
            </a:r>
            <a:r>
              <a:rPr lang="en-US" sz="4800" dirty="0">
                <a:solidFill>
                  <a:schemeClr val="accent4">
                    <a:lumMod val="40000"/>
                    <a:lumOff val="60000"/>
                  </a:schemeClr>
                </a:solidFill>
                <a:latin typeface="Amasis MT Pro Black" panose="02040A04050005020304" pitchFamily="18" charset="0"/>
              </a:rPr>
              <a:t> </a:t>
            </a:r>
            <a:r>
              <a:rPr lang="en-US" sz="4800" dirty="0" err="1">
                <a:solidFill>
                  <a:schemeClr val="accent4">
                    <a:lumMod val="40000"/>
                    <a:lumOff val="60000"/>
                  </a:schemeClr>
                </a:solidFill>
                <a:latin typeface="Amasis MT Pro Black" panose="02040A04050005020304" pitchFamily="18" charset="0"/>
              </a:rPr>
              <a:t>en</a:t>
            </a:r>
            <a:r>
              <a:rPr lang="en-US" sz="4800" dirty="0">
                <a:solidFill>
                  <a:schemeClr val="accent4">
                    <a:lumMod val="40000"/>
                    <a:lumOff val="60000"/>
                  </a:schemeClr>
                </a:solidFill>
                <a:latin typeface="Amasis MT Pro Black" panose="02040A04050005020304" pitchFamily="18" charset="0"/>
              </a:rPr>
              <a:t> mayor </a:t>
            </a:r>
            <a:r>
              <a:rPr lang="en-US" sz="4800" dirty="0" err="1">
                <a:solidFill>
                  <a:schemeClr val="accent4">
                    <a:lumMod val="40000"/>
                    <a:lumOff val="60000"/>
                  </a:schemeClr>
                </a:solidFill>
                <a:latin typeface="Amasis MT Pro Black" panose="02040A04050005020304" pitchFamily="18" charset="0"/>
              </a:rPr>
              <a:t>riesgo</a:t>
            </a:r>
            <a:r>
              <a:rPr lang="en-US" sz="4800" dirty="0">
                <a:solidFill>
                  <a:schemeClr val="accent4">
                    <a:lumMod val="40000"/>
                    <a:lumOff val="60000"/>
                  </a:schemeClr>
                </a:solidFill>
                <a:latin typeface="Amasis MT Pro Black" panose="02040A04050005020304" pitchFamily="18" charset="0"/>
              </a:rPr>
              <a:t>?</a:t>
            </a:r>
          </a:p>
        </p:txBody>
      </p:sp>
      <p:sp>
        <p:nvSpPr>
          <p:cNvPr id="21"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01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ovid: con el confinamiento aumentó el consumo de alcohol">
            <a:extLst>
              <a:ext uri="{FF2B5EF4-FFF2-40B4-BE49-F238E27FC236}">
                <a16:creationId xmlns:a16="http://schemas.microsoft.com/office/drawing/2014/main" id="{B6E40CF5-B86B-4042-9749-FBE5C25EA6B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177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8" name="Título 1">
            <a:extLst>
              <a:ext uri="{FF2B5EF4-FFF2-40B4-BE49-F238E27FC236}">
                <a16:creationId xmlns:a16="http://schemas.microsoft.com/office/drawing/2014/main" id="{BCCE3CEE-FD66-492A-B527-50824CE7AA00}"/>
              </a:ext>
            </a:extLst>
          </p:cNvPr>
          <p:cNvSpPr>
            <a:spLocks noGrp="1"/>
          </p:cNvSpPr>
          <p:nvPr>
            <p:ph type="title"/>
          </p:nvPr>
        </p:nvSpPr>
        <p:spPr>
          <a:xfrm>
            <a:off x="838200" y="1700328"/>
            <a:ext cx="10515600" cy="1325563"/>
          </a:xfrm>
        </p:spPr>
        <p:txBody>
          <a:bodyPr>
            <a:normAutofit fontScale="90000"/>
          </a:bodyPr>
          <a:lstStyle/>
          <a:p>
            <a:r>
              <a:rPr lang="es-MX" dirty="0"/>
              <a:t>1. ¿Con qué frecuencia ha consumido alcohol en los últimos 3 meses?</a:t>
            </a:r>
          </a:p>
        </p:txBody>
      </p:sp>
      <p:graphicFrame>
        <p:nvGraphicFramePr>
          <p:cNvPr id="9" name="Marcador de contenido 3">
            <a:extLst>
              <a:ext uri="{FF2B5EF4-FFF2-40B4-BE49-F238E27FC236}">
                <a16:creationId xmlns:a16="http://schemas.microsoft.com/office/drawing/2014/main" id="{1B7C57A5-C8EB-4BD3-B3E5-400DC9801E33}"/>
              </a:ext>
            </a:extLst>
          </p:cNvPr>
          <p:cNvGraphicFramePr>
            <a:graphicFrameLocks noGrp="1"/>
          </p:cNvGraphicFramePr>
          <p:nvPr>
            <p:ph idx="1"/>
            <p:extLst>
              <p:ext uri="{D42A27DB-BD31-4B8C-83A1-F6EECF244321}">
                <p14:modId xmlns:p14="http://schemas.microsoft.com/office/powerpoint/2010/main" val="1699433846"/>
              </p:ext>
            </p:extLst>
          </p:nvPr>
        </p:nvGraphicFramePr>
        <p:xfrm>
          <a:off x="838200" y="2148812"/>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8579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86AA1A03-9FBF-4347-A09A-9BC14526A66F}"/>
              </a:ext>
            </a:extLst>
          </p:cNvPr>
          <p:cNvSpPr>
            <a:spLocks noGrp="1"/>
          </p:cNvSpPr>
          <p:nvPr>
            <p:ph type="title"/>
          </p:nvPr>
        </p:nvSpPr>
        <p:spPr>
          <a:xfrm>
            <a:off x="838200" y="1791991"/>
            <a:ext cx="10515600" cy="1325563"/>
          </a:xfrm>
        </p:spPr>
        <p:txBody>
          <a:bodyPr>
            <a:normAutofit fontScale="90000"/>
          </a:bodyPr>
          <a:lstStyle/>
          <a:p>
            <a:r>
              <a:rPr lang="es-MX" dirty="0"/>
              <a:t>2. En los últimos 3 meses ¿con qué frecuencia ha tenido deseos fuertes o ansias de consumir alcohol?</a:t>
            </a:r>
          </a:p>
        </p:txBody>
      </p:sp>
      <p:graphicFrame>
        <p:nvGraphicFramePr>
          <p:cNvPr id="8" name="Marcador de contenido 3">
            <a:extLst>
              <a:ext uri="{FF2B5EF4-FFF2-40B4-BE49-F238E27FC236}">
                <a16:creationId xmlns:a16="http://schemas.microsoft.com/office/drawing/2014/main" id="{F244C527-A805-470B-9EB2-8D4CA13698CC}"/>
              </a:ext>
            </a:extLst>
          </p:cNvPr>
          <p:cNvGraphicFramePr>
            <a:graphicFrameLocks noGrp="1"/>
          </p:cNvGraphicFramePr>
          <p:nvPr>
            <p:ph idx="1"/>
            <p:extLst>
              <p:ext uri="{D42A27DB-BD31-4B8C-83A1-F6EECF244321}">
                <p14:modId xmlns:p14="http://schemas.microsoft.com/office/powerpoint/2010/main" val="983214203"/>
              </p:ext>
            </p:extLst>
          </p:nvPr>
        </p:nvGraphicFramePr>
        <p:xfrm>
          <a:off x="838200" y="2780219"/>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9483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552FDB57-1F15-4F0C-AA34-8D01D87B76E9}"/>
              </a:ext>
            </a:extLst>
          </p:cNvPr>
          <p:cNvSpPr>
            <a:spLocks noGrp="1"/>
          </p:cNvSpPr>
          <p:nvPr>
            <p:ph type="title"/>
          </p:nvPr>
        </p:nvSpPr>
        <p:spPr>
          <a:xfrm>
            <a:off x="753634" y="1893636"/>
            <a:ext cx="10515600" cy="1933938"/>
          </a:xfrm>
        </p:spPr>
        <p:txBody>
          <a:bodyPr>
            <a:normAutofit fontScale="90000"/>
          </a:bodyPr>
          <a:lstStyle/>
          <a:p>
            <a:r>
              <a:rPr lang="es-MX" dirty="0"/>
              <a:t>3. En los últimos 3 meses ¿con qué frecuencia le ha llevado su consumo de alcohol a problemas de salud, sociales, legales o económicos?</a:t>
            </a:r>
          </a:p>
        </p:txBody>
      </p:sp>
      <p:graphicFrame>
        <p:nvGraphicFramePr>
          <p:cNvPr id="8" name="Marcador de contenido 3">
            <a:extLst>
              <a:ext uri="{FF2B5EF4-FFF2-40B4-BE49-F238E27FC236}">
                <a16:creationId xmlns:a16="http://schemas.microsoft.com/office/drawing/2014/main" id="{3556DA43-3FC4-46BF-8D45-76DC8E1009EA}"/>
              </a:ext>
            </a:extLst>
          </p:cNvPr>
          <p:cNvGraphicFramePr>
            <a:graphicFrameLocks noGrp="1"/>
          </p:cNvGraphicFramePr>
          <p:nvPr>
            <p:ph idx="1"/>
            <p:extLst>
              <p:ext uri="{D42A27DB-BD31-4B8C-83A1-F6EECF244321}">
                <p14:modId xmlns:p14="http://schemas.microsoft.com/office/powerpoint/2010/main" val="1526930715"/>
              </p:ext>
            </p:extLst>
          </p:nvPr>
        </p:nvGraphicFramePr>
        <p:xfrm>
          <a:off x="922766" y="286060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6256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72CA6ABE-C414-457A-8012-081F0F6D0B18}"/>
              </a:ext>
            </a:extLst>
          </p:cNvPr>
          <p:cNvSpPr>
            <a:spLocks noGrp="1"/>
          </p:cNvSpPr>
          <p:nvPr>
            <p:ph type="title"/>
          </p:nvPr>
        </p:nvSpPr>
        <p:spPr>
          <a:xfrm>
            <a:off x="687475" y="1711604"/>
            <a:ext cx="10515600" cy="1933938"/>
          </a:xfrm>
        </p:spPr>
        <p:txBody>
          <a:bodyPr>
            <a:normAutofit fontScale="90000"/>
          </a:bodyPr>
          <a:lstStyle/>
          <a:p>
            <a:r>
              <a:rPr lang="es-MX" dirty="0"/>
              <a:t>4. En los últimos 3 meses ¿con qué frecuencia dejó de hacer lo que se esperaba de usted habitualmente por el consumo de alcohol?</a:t>
            </a:r>
          </a:p>
        </p:txBody>
      </p:sp>
      <p:graphicFrame>
        <p:nvGraphicFramePr>
          <p:cNvPr id="8" name="Marcador de contenido 3">
            <a:extLst>
              <a:ext uri="{FF2B5EF4-FFF2-40B4-BE49-F238E27FC236}">
                <a16:creationId xmlns:a16="http://schemas.microsoft.com/office/drawing/2014/main" id="{6A661A74-DEDC-444C-9F71-82CE93B3E10E}"/>
              </a:ext>
            </a:extLst>
          </p:cNvPr>
          <p:cNvGraphicFramePr>
            <a:graphicFrameLocks noGrp="1"/>
          </p:cNvGraphicFramePr>
          <p:nvPr>
            <p:ph idx="1"/>
            <p:extLst>
              <p:ext uri="{D42A27DB-BD31-4B8C-83A1-F6EECF244321}">
                <p14:modId xmlns:p14="http://schemas.microsoft.com/office/powerpoint/2010/main" val="243959325"/>
              </p:ext>
            </p:extLst>
          </p:nvPr>
        </p:nvGraphicFramePr>
        <p:xfrm>
          <a:off x="838200" y="2763767"/>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34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E560DD61-D66D-4D58-8F0A-C7F1EF645066}"/>
              </a:ext>
            </a:extLst>
          </p:cNvPr>
          <p:cNvSpPr>
            <a:spLocks noGrp="1"/>
          </p:cNvSpPr>
          <p:nvPr>
            <p:ph type="title"/>
          </p:nvPr>
        </p:nvSpPr>
        <p:spPr>
          <a:xfrm>
            <a:off x="808512" y="1495062"/>
            <a:ext cx="10515600" cy="1933938"/>
          </a:xfrm>
        </p:spPr>
        <p:txBody>
          <a:bodyPr>
            <a:normAutofit fontScale="90000"/>
          </a:bodyPr>
          <a:lstStyle/>
          <a:p>
            <a:r>
              <a:rPr lang="es-MX" dirty="0"/>
              <a:t>5. ¿Un amigo, un familiar o alguien más </a:t>
            </a:r>
            <a:r>
              <a:rPr lang="es-MX" u="sng" dirty="0"/>
              <a:t>alguna vez </a:t>
            </a:r>
            <a:r>
              <a:rPr lang="es-MX" dirty="0"/>
              <a:t>ha mostrado preocupación por su consumo de alcohol?</a:t>
            </a:r>
          </a:p>
        </p:txBody>
      </p:sp>
      <p:graphicFrame>
        <p:nvGraphicFramePr>
          <p:cNvPr id="8" name="Marcador de contenido 3">
            <a:extLst>
              <a:ext uri="{FF2B5EF4-FFF2-40B4-BE49-F238E27FC236}">
                <a16:creationId xmlns:a16="http://schemas.microsoft.com/office/drawing/2014/main" id="{29E49EB5-F945-4131-972D-9F245F7EB8ED}"/>
              </a:ext>
            </a:extLst>
          </p:cNvPr>
          <p:cNvGraphicFramePr>
            <a:graphicFrameLocks noGrp="1"/>
          </p:cNvGraphicFramePr>
          <p:nvPr>
            <p:ph idx="1"/>
            <p:extLst>
              <p:ext uri="{D42A27DB-BD31-4B8C-83A1-F6EECF244321}">
                <p14:modId xmlns:p14="http://schemas.microsoft.com/office/powerpoint/2010/main" val="906524282"/>
              </p:ext>
            </p:extLst>
          </p:nvPr>
        </p:nvGraphicFramePr>
        <p:xfrm>
          <a:off x="838200" y="2697769"/>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5911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EBD12562-3116-4325-A496-E1506D752446}"/>
              </a:ext>
            </a:extLst>
          </p:cNvPr>
          <p:cNvSpPr>
            <a:spLocks noGrp="1"/>
          </p:cNvSpPr>
          <p:nvPr>
            <p:ph type="title"/>
          </p:nvPr>
        </p:nvSpPr>
        <p:spPr>
          <a:xfrm>
            <a:off x="838200" y="1556428"/>
            <a:ext cx="10515600" cy="1933938"/>
          </a:xfrm>
        </p:spPr>
        <p:txBody>
          <a:bodyPr>
            <a:normAutofit fontScale="90000"/>
          </a:bodyPr>
          <a:lstStyle/>
          <a:p>
            <a:r>
              <a:rPr lang="es-MX" dirty="0"/>
              <a:t>6. ¿Ha intentado alguna vez controlar, reducir, o dejar de consumir alcohol y no lo ha logrado?</a:t>
            </a:r>
          </a:p>
        </p:txBody>
      </p:sp>
      <p:graphicFrame>
        <p:nvGraphicFramePr>
          <p:cNvPr id="8" name="Marcador de contenido 3">
            <a:extLst>
              <a:ext uri="{FF2B5EF4-FFF2-40B4-BE49-F238E27FC236}">
                <a16:creationId xmlns:a16="http://schemas.microsoft.com/office/drawing/2014/main" id="{5678DF92-15E1-45AB-B07E-18D7E65DDFE9}"/>
              </a:ext>
            </a:extLst>
          </p:cNvPr>
          <p:cNvGraphicFramePr>
            <a:graphicFrameLocks noGrp="1"/>
          </p:cNvGraphicFramePr>
          <p:nvPr>
            <p:ph idx="1"/>
            <p:extLst>
              <p:ext uri="{D42A27DB-BD31-4B8C-83A1-F6EECF244321}">
                <p14:modId xmlns:p14="http://schemas.microsoft.com/office/powerpoint/2010/main" val="1292241918"/>
              </p:ext>
            </p:extLst>
          </p:nvPr>
        </p:nvGraphicFramePr>
        <p:xfrm>
          <a:off x="838200" y="2743671"/>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114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58ACFE96-D313-4320-BB9D-2FE3A648E90B}"/>
              </a:ext>
            </a:extLst>
          </p:cNvPr>
          <p:cNvSpPr>
            <a:spLocks noGrp="1"/>
          </p:cNvSpPr>
          <p:nvPr>
            <p:ph type="title"/>
          </p:nvPr>
        </p:nvSpPr>
        <p:spPr>
          <a:xfrm>
            <a:off x="922766" y="1329767"/>
            <a:ext cx="10515600" cy="1933938"/>
          </a:xfrm>
        </p:spPr>
        <p:txBody>
          <a:bodyPr>
            <a:normAutofit fontScale="90000"/>
          </a:bodyPr>
          <a:lstStyle/>
          <a:p>
            <a:r>
              <a:rPr lang="es-MX" dirty="0"/>
              <a:t>6. ¿Ha intentado alguna vez controlar, reducir, o dejar de consumir alcohol y no lo ha logrado?</a:t>
            </a:r>
          </a:p>
        </p:txBody>
      </p:sp>
      <p:graphicFrame>
        <p:nvGraphicFramePr>
          <p:cNvPr id="8" name="Marcador de contenido 3">
            <a:extLst>
              <a:ext uri="{FF2B5EF4-FFF2-40B4-BE49-F238E27FC236}">
                <a16:creationId xmlns:a16="http://schemas.microsoft.com/office/drawing/2014/main" id="{A872152D-D2E5-41D7-B7BC-D75709FC8406}"/>
              </a:ext>
            </a:extLst>
          </p:cNvPr>
          <p:cNvGraphicFramePr>
            <a:graphicFrameLocks noGrp="1"/>
          </p:cNvGraphicFramePr>
          <p:nvPr>
            <p:ph idx="1"/>
            <p:extLst>
              <p:ext uri="{D42A27DB-BD31-4B8C-83A1-F6EECF244321}">
                <p14:modId xmlns:p14="http://schemas.microsoft.com/office/powerpoint/2010/main" val="1624636543"/>
              </p:ext>
            </p:extLst>
          </p:nvPr>
        </p:nvGraphicFramePr>
        <p:xfrm>
          <a:off x="998973" y="2588063"/>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CuadroTexto 8">
            <a:extLst>
              <a:ext uri="{FF2B5EF4-FFF2-40B4-BE49-F238E27FC236}">
                <a16:creationId xmlns:a16="http://schemas.microsoft.com/office/drawing/2014/main" id="{C9E0A2E4-5221-4A3E-A13B-3F1C1759A23B}"/>
              </a:ext>
            </a:extLst>
          </p:cNvPr>
          <p:cNvSpPr txBox="1"/>
          <p:nvPr/>
        </p:nvSpPr>
        <p:spPr>
          <a:xfrm>
            <a:off x="128117" y="6373630"/>
            <a:ext cx="9568543" cy="369332"/>
          </a:xfrm>
          <a:prstGeom prst="rect">
            <a:avLst/>
          </a:prstGeom>
          <a:noFill/>
        </p:spPr>
        <p:txBody>
          <a:bodyPr wrap="square" rtlCol="0">
            <a:spAutoFit/>
          </a:bodyPr>
          <a:lstStyle/>
          <a:p>
            <a:r>
              <a:rPr lang="es-MX" dirty="0"/>
              <a:t>Escala ASSIST – </a:t>
            </a:r>
            <a:r>
              <a:rPr lang="es-MX" i="1" dirty="0"/>
              <a:t>Organización Mundial de la Salud</a:t>
            </a:r>
          </a:p>
        </p:txBody>
      </p:sp>
    </p:spTree>
    <p:extLst>
      <p:ext uri="{BB962C8B-B14F-4D97-AF65-F5344CB8AC3E}">
        <p14:creationId xmlns:p14="http://schemas.microsoft.com/office/powerpoint/2010/main" val="19915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0482C2CC-0A1B-4BF8-BD1A-B7DD5B4E9973}"/>
              </a:ext>
            </a:extLst>
          </p:cNvPr>
          <p:cNvSpPr>
            <a:spLocks noGrp="1"/>
          </p:cNvSpPr>
          <p:nvPr>
            <p:ph type="title"/>
          </p:nvPr>
        </p:nvSpPr>
        <p:spPr>
          <a:xfrm>
            <a:off x="3320143" y="910501"/>
            <a:ext cx="10515600" cy="1325563"/>
          </a:xfrm>
        </p:spPr>
        <p:txBody>
          <a:bodyPr/>
          <a:lstStyle/>
          <a:p>
            <a:r>
              <a:rPr lang="es-MX" dirty="0"/>
              <a:t>Su nivel de </a:t>
            </a:r>
            <a:r>
              <a:rPr lang="es-MX" b="1" dirty="0"/>
              <a:t>riesgo</a:t>
            </a:r>
            <a:r>
              <a:rPr lang="es-MX" dirty="0"/>
              <a:t> es:</a:t>
            </a:r>
          </a:p>
        </p:txBody>
      </p:sp>
      <p:graphicFrame>
        <p:nvGraphicFramePr>
          <p:cNvPr id="8" name="Marcador de contenido 3">
            <a:extLst>
              <a:ext uri="{FF2B5EF4-FFF2-40B4-BE49-F238E27FC236}">
                <a16:creationId xmlns:a16="http://schemas.microsoft.com/office/drawing/2014/main" id="{E706DEE4-0757-49E1-9BC3-E104B144320E}"/>
              </a:ext>
            </a:extLst>
          </p:cNvPr>
          <p:cNvGraphicFramePr>
            <a:graphicFrameLocks noGrp="1"/>
          </p:cNvGraphicFramePr>
          <p:nvPr>
            <p:ph idx="1"/>
            <p:extLst>
              <p:ext uri="{D42A27DB-BD31-4B8C-83A1-F6EECF244321}">
                <p14:modId xmlns:p14="http://schemas.microsoft.com/office/powerpoint/2010/main" val="1739006207"/>
              </p:ext>
            </p:extLst>
          </p:nvPr>
        </p:nvGraphicFramePr>
        <p:xfrm>
          <a:off x="707571" y="2227559"/>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2729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Mano de una persona&#10;&#10;Descripción generada automáticamente con confianza media">
            <a:extLst>
              <a:ext uri="{FF2B5EF4-FFF2-40B4-BE49-F238E27FC236}">
                <a16:creationId xmlns:a16="http://schemas.microsoft.com/office/drawing/2014/main" id="{CC835A60-73A6-420C-BE50-C418BC3FD26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048" r="997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938D8BBC-8E23-43D3-B805-5372CAD83B73}"/>
              </a:ext>
            </a:extLst>
          </p:cNvPr>
          <p:cNvSpPr>
            <a:spLocks noGrp="1"/>
          </p:cNvSpPr>
          <p:nvPr>
            <p:ph idx="1"/>
          </p:nvPr>
        </p:nvSpPr>
        <p:spPr>
          <a:xfrm>
            <a:off x="7320465" y="2194102"/>
            <a:ext cx="4140013" cy="3908586"/>
          </a:xfrm>
        </p:spPr>
        <p:txBody>
          <a:bodyPr>
            <a:normAutofit/>
          </a:bodyPr>
          <a:lstStyle/>
          <a:p>
            <a:r>
              <a:rPr lang="en-US" sz="2000" dirty="0">
                <a:latin typeface="Amasis MT Pro Black" panose="02040A04050005020304" pitchFamily="18" charset="0"/>
              </a:rPr>
              <a:t>5% de </a:t>
            </a:r>
            <a:r>
              <a:rPr lang="en-US" sz="2000" dirty="0" err="1">
                <a:latin typeface="Amasis MT Pro Black" panose="02040A04050005020304" pitchFamily="18" charset="0"/>
              </a:rPr>
              <a:t>todas</a:t>
            </a:r>
            <a:r>
              <a:rPr lang="en-US" sz="2000" dirty="0">
                <a:latin typeface="Amasis MT Pro Black" panose="02040A04050005020304" pitchFamily="18" charset="0"/>
              </a:rPr>
              <a:t> las </a:t>
            </a:r>
            <a:r>
              <a:rPr lang="en-US" sz="2000" dirty="0" err="1">
                <a:latin typeface="Amasis MT Pro Black" panose="02040A04050005020304" pitchFamily="18" charset="0"/>
              </a:rPr>
              <a:t>defunciones</a:t>
            </a:r>
            <a:endParaRPr lang="en-US" sz="2000" dirty="0">
              <a:latin typeface="Amasis MT Pro Black" panose="02040A04050005020304" pitchFamily="18" charset="0"/>
            </a:endParaRPr>
          </a:p>
        </p:txBody>
      </p:sp>
    </p:spTree>
    <p:extLst>
      <p:ext uri="{BB962C8B-B14F-4D97-AF65-F5344CB8AC3E}">
        <p14:creationId xmlns:p14="http://schemas.microsoft.com/office/powerpoint/2010/main" val="116389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517957F6-2672-4958-9EF3-BE394A4DF9B7}"/>
              </a:ext>
            </a:extLst>
          </p:cNvPr>
          <p:cNvPicPr>
            <a:picLocks noGrp="1" noChangeAspect="1"/>
          </p:cNvPicPr>
          <p:nvPr>
            <p:ph idx="1"/>
          </p:nvPr>
        </p:nvPicPr>
        <p:blipFill>
          <a:blip r:embed="rId3"/>
          <a:stretch>
            <a:fillRect/>
          </a:stretch>
        </p:blipFill>
        <p:spPr>
          <a:xfrm>
            <a:off x="1458464" y="643467"/>
            <a:ext cx="9275071" cy="5571066"/>
          </a:xfrm>
          <a:prstGeom prst="rect">
            <a:avLst/>
          </a:prstGeom>
        </p:spPr>
      </p:pic>
      <p:sp>
        <p:nvSpPr>
          <p:cNvPr id="6" name="Rectángulo: esquinas redondeadas 5">
            <a:extLst>
              <a:ext uri="{FF2B5EF4-FFF2-40B4-BE49-F238E27FC236}">
                <a16:creationId xmlns:a16="http://schemas.microsoft.com/office/drawing/2014/main" id="{8D54B3BB-59E9-4231-AC48-DF808C15BFF5}"/>
              </a:ext>
            </a:extLst>
          </p:cNvPr>
          <p:cNvSpPr/>
          <p:nvPr/>
        </p:nvSpPr>
        <p:spPr>
          <a:xfrm>
            <a:off x="1458464" y="925033"/>
            <a:ext cx="1624978" cy="4784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dirty="0"/>
              <a:t>Alcohol</a:t>
            </a:r>
          </a:p>
        </p:txBody>
      </p:sp>
      <p:cxnSp>
        <p:nvCxnSpPr>
          <p:cNvPr id="8" name="Conector recto de flecha 7">
            <a:extLst>
              <a:ext uri="{FF2B5EF4-FFF2-40B4-BE49-F238E27FC236}">
                <a16:creationId xmlns:a16="http://schemas.microsoft.com/office/drawing/2014/main" id="{3B36E9E1-35E7-4CDD-AA31-8769A5A46CAD}"/>
              </a:ext>
            </a:extLst>
          </p:cNvPr>
          <p:cNvCxnSpPr/>
          <p:nvPr/>
        </p:nvCxnSpPr>
        <p:spPr>
          <a:xfrm>
            <a:off x="3253563" y="1201479"/>
            <a:ext cx="1679944" cy="0"/>
          </a:xfrm>
          <a:prstGeom prst="straightConnector1">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9" name="Rectángulo: esquinas redondeadas 8">
            <a:extLst>
              <a:ext uri="{FF2B5EF4-FFF2-40B4-BE49-F238E27FC236}">
                <a16:creationId xmlns:a16="http://schemas.microsoft.com/office/drawing/2014/main" id="{D7458FE0-4701-4DB5-AF63-E202611C46E4}"/>
              </a:ext>
            </a:extLst>
          </p:cNvPr>
          <p:cNvSpPr/>
          <p:nvPr/>
        </p:nvSpPr>
        <p:spPr>
          <a:xfrm>
            <a:off x="5102469" y="925032"/>
            <a:ext cx="1679943" cy="4784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Acetaldehído</a:t>
            </a:r>
          </a:p>
        </p:txBody>
      </p:sp>
      <p:sp>
        <p:nvSpPr>
          <p:cNvPr id="11" name="Rectángulo 10">
            <a:extLst>
              <a:ext uri="{FF2B5EF4-FFF2-40B4-BE49-F238E27FC236}">
                <a16:creationId xmlns:a16="http://schemas.microsoft.com/office/drawing/2014/main" id="{DDE2D69C-D386-4729-A3B6-B04FA7271DE5}"/>
              </a:ext>
            </a:extLst>
          </p:cNvPr>
          <p:cNvSpPr/>
          <p:nvPr/>
        </p:nvSpPr>
        <p:spPr>
          <a:xfrm>
            <a:off x="2147777" y="2700670"/>
            <a:ext cx="1679944" cy="4784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600" dirty="0">
                <a:latin typeface="Abadi" panose="020B0604020104020204" pitchFamily="34" charset="0"/>
              </a:rPr>
              <a:t>Acumulación de grasa</a:t>
            </a:r>
          </a:p>
        </p:txBody>
      </p:sp>
      <p:sp>
        <p:nvSpPr>
          <p:cNvPr id="13" name="Rectángulo 12">
            <a:extLst>
              <a:ext uri="{FF2B5EF4-FFF2-40B4-BE49-F238E27FC236}">
                <a16:creationId xmlns:a16="http://schemas.microsoft.com/office/drawing/2014/main" id="{0D16F689-DCC0-45CD-9D27-418D09D6B3E2}"/>
              </a:ext>
            </a:extLst>
          </p:cNvPr>
          <p:cNvSpPr/>
          <p:nvPr/>
        </p:nvSpPr>
        <p:spPr>
          <a:xfrm>
            <a:off x="2030819" y="5613991"/>
            <a:ext cx="1935125" cy="4784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a:t>Hígado graso</a:t>
            </a:r>
          </a:p>
        </p:txBody>
      </p:sp>
      <p:sp>
        <p:nvSpPr>
          <p:cNvPr id="14" name="Rectángulo 13">
            <a:extLst>
              <a:ext uri="{FF2B5EF4-FFF2-40B4-BE49-F238E27FC236}">
                <a16:creationId xmlns:a16="http://schemas.microsoft.com/office/drawing/2014/main" id="{88F3B2A9-BC9B-41D9-8019-B04A2DC86861}"/>
              </a:ext>
            </a:extLst>
          </p:cNvPr>
          <p:cNvSpPr/>
          <p:nvPr/>
        </p:nvSpPr>
        <p:spPr>
          <a:xfrm>
            <a:off x="4093535" y="2700669"/>
            <a:ext cx="1679944" cy="4784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1600" dirty="0">
                <a:latin typeface="Abadi" panose="020B0604020104020204" pitchFamily="34" charset="0"/>
              </a:rPr>
              <a:t>Inflamación</a:t>
            </a:r>
          </a:p>
        </p:txBody>
      </p:sp>
      <p:sp>
        <p:nvSpPr>
          <p:cNvPr id="15" name="Rectángulo 14">
            <a:extLst>
              <a:ext uri="{FF2B5EF4-FFF2-40B4-BE49-F238E27FC236}">
                <a16:creationId xmlns:a16="http://schemas.microsoft.com/office/drawing/2014/main" id="{213E1223-A7AF-4F78-A800-8B261319FB86}"/>
              </a:ext>
            </a:extLst>
          </p:cNvPr>
          <p:cNvSpPr/>
          <p:nvPr/>
        </p:nvSpPr>
        <p:spPr>
          <a:xfrm>
            <a:off x="4093535" y="5604932"/>
            <a:ext cx="1935125" cy="4784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dirty="0"/>
              <a:t>Hepatitis alcohólica</a:t>
            </a:r>
          </a:p>
        </p:txBody>
      </p:sp>
      <p:sp>
        <p:nvSpPr>
          <p:cNvPr id="16" name="Rectángulo 15">
            <a:extLst>
              <a:ext uri="{FF2B5EF4-FFF2-40B4-BE49-F238E27FC236}">
                <a16:creationId xmlns:a16="http://schemas.microsoft.com/office/drawing/2014/main" id="{55EB0082-C71B-4DE5-B838-996A29BD9055}"/>
              </a:ext>
            </a:extLst>
          </p:cNvPr>
          <p:cNvSpPr/>
          <p:nvPr/>
        </p:nvSpPr>
        <p:spPr>
          <a:xfrm>
            <a:off x="6095999" y="5613991"/>
            <a:ext cx="1935125" cy="47846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t>CIRROSIS</a:t>
            </a:r>
          </a:p>
        </p:txBody>
      </p:sp>
      <p:sp>
        <p:nvSpPr>
          <p:cNvPr id="17" name="Flecha: a la derecha 16">
            <a:extLst>
              <a:ext uri="{FF2B5EF4-FFF2-40B4-BE49-F238E27FC236}">
                <a16:creationId xmlns:a16="http://schemas.microsoft.com/office/drawing/2014/main" id="{6CE9B773-8E0F-4809-8869-534DD753225D}"/>
              </a:ext>
            </a:extLst>
          </p:cNvPr>
          <p:cNvSpPr/>
          <p:nvPr/>
        </p:nvSpPr>
        <p:spPr>
          <a:xfrm>
            <a:off x="477012" y="4944140"/>
            <a:ext cx="1624978" cy="66985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sz="1200" dirty="0"/>
              <a:t>Cambios a largo plazo</a:t>
            </a:r>
          </a:p>
        </p:txBody>
      </p:sp>
      <p:sp>
        <p:nvSpPr>
          <p:cNvPr id="18" name="Rectángulo 17">
            <a:extLst>
              <a:ext uri="{FF2B5EF4-FFF2-40B4-BE49-F238E27FC236}">
                <a16:creationId xmlns:a16="http://schemas.microsoft.com/office/drawing/2014/main" id="{B9701E4A-964C-4E0B-9BC9-5629B1B55532}"/>
              </a:ext>
            </a:extLst>
          </p:cNvPr>
          <p:cNvSpPr/>
          <p:nvPr/>
        </p:nvSpPr>
        <p:spPr>
          <a:xfrm>
            <a:off x="8197413" y="5615561"/>
            <a:ext cx="1935125" cy="478460"/>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MX" dirty="0"/>
              <a:t>CÁNCER</a:t>
            </a:r>
          </a:p>
        </p:txBody>
      </p:sp>
    </p:spTree>
    <p:extLst>
      <p:ext uri="{BB962C8B-B14F-4D97-AF65-F5344CB8AC3E}">
        <p14:creationId xmlns:p14="http://schemas.microsoft.com/office/powerpoint/2010/main" val="13949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sp>
        <p:nvSpPr>
          <p:cNvPr id="11" name="Freeform 8">
            <a:extLst>
              <a:ext uri="{FF2B5EF4-FFF2-40B4-BE49-F238E27FC236}">
                <a16:creationId xmlns:a16="http://schemas.microsoft.com/office/drawing/2014/main" id="{435E804F-B4AE-405E-909C-4FCAD06A4483}"/>
              </a:ext>
            </a:extLst>
          </p:cNvPr>
          <p:cNvSpPr>
            <a:spLocks/>
          </p:cNvSpPr>
          <p:nvPr/>
        </p:nvSpPr>
        <p:spPr bwMode="auto">
          <a:xfrm>
            <a:off x="8505076" y="4006539"/>
            <a:ext cx="319611" cy="559847"/>
          </a:xfrm>
          <a:custGeom>
            <a:avLst/>
            <a:gdLst>
              <a:gd name="connsiteX0" fmla="*/ 185954 w 371908"/>
              <a:gd name="connsiteY0" fmla="*/ 0 h 801965"/>
              <a:gd name="connsiteX1" fmla="*/ 191676 w 371908"/>
              <a:gd name="connsiteY1" fmla="*/ 22887 h 801965"/>
              <a:gd name="connsiteX2" fmla="*/ 214563 w 371908"/>
              <a:gd name="connsiteY2" fmla="*/ 82964 h 801965"/>
              <a:gd name="connsiteX3" fmla="*/ 243171 w 371908"/>
              <a:gd name="connsiteY3" fmla="*/ 171649 h 801965"/>
              <a:gd name="connsiteX4" fmla="*/ 280362 w 371908"/>
              <a:gd name="connsiteY4" fmla="*/ 277499 h 801965"/>
              <a:gd name="connsiteX5" fmla="*/ 314692 w 371908"/>
              <a:gd name="connsiteY5" fmla="*/ 386210 h 801965"/>
              <a:gd name="connsiteX6" fmla="*/ 343300 w 371908"/>
              <a:gd name="connsiteY6" fmla="*/ 489199 h 801965"/>
              <a:gd name="connsiteX7" fmla="*/ 366187 w 371908"/>
              <a:gd name="connsiteY7" fmla="*/ 575023 h 801965"/>
              <a:gd name="connsiteX8" fmla="*/ 371908 w 371908"/>
              <a:gd name="connsiteY8" fmla="*/ 629379 h 801965"/>
              <a:gd name="connsiteX9" fmla="*/ 369047 w 371908"/>
              <a:gd name="connsiteY9" fmla="*/ 666569 h 801965"/>
              <a:gd name="connsiteX10" fmla="*/ 360465 w 371908"/>
              <a:gd name="connsiteY10" fmla="*/ 703760 h 801965"/>
              <a:gd name="connsiteX11" fmla="*/ 340439 w 371908"/>
              <a:gd name="connsiteY11" fmla="*/ 735229 h 801965"/>
              <a:gd name="connsiteX12" fmla="*/ 320413 w 371908"/>
              <a:gd name="connsiteY12" fmla="*/ 760976 h 801965"/>
              <a:gd name="connsiteX13" fmla="*/ 288944 w 371908"/>
              <a:gd name="connsiteY13" fmla="*/ 783862 h 801965"/>
              <a:gd name="connsiteX14" fmla="*/ 257475 w 371908"/>
              <a:gd name="connsiteY14" fmla="*/ 801027 h 801965"/>
              <a:gd name="connsiteX15" fmla="*/ 255924 w 371908"/>
              <a:gd name="connsiteY15" fmla="*/ 801673 h 801965"/>
              <a:gd name="connsiteX16" fmla="*/ 243171 w 371908"/>
              <a:gd name="connsiteY16" fmla="*/ 765375 h 801965"/>
              <a:gd name="connsiteX17" fmla="*/ 214563 w 371908"/>
              <a:gd name="connsiteY17" fmla="*/ 676690 h 801965"/>
              <a:gd name="connsiteX18" fmla="*/ 191676 w 371908"/>
              <a:gd name="connsiteY18" fmla="*/ 616613 h 801965"/>
              <a:gd name="connsiteX19" fmla="*/ 185954 w 371908"/>
              <a:gd name="connsiteY19" fmla="*/ 593726 h 801965"/>
              <a:gd name="connsiteX20" fmla="*/ 177372 w 371908"/>
              <a:gd name="connsiteY20" fmla="*/ 616613 h 801965"/>
              <a:gd name="connsiteX21" fmla="*/ 154485 w 371908"/>
              <a:gd name="connsiteY21" fmla="*/ 676690 h 801965"/>
              <a:gd name="connsiteX22" fmla="*/ 125877 w 371908"/>
              <a:gd name="connsiteY22" fmla="*/ 765375 h 801965"/>
              <a:gd name="connsiteX23" fmla="*/ 114010 w 371908"/>
              <a:gd name="connsiteY23" fmla="*/ 801965 h 801965"/>
              <a:gd name="connsiteX24" fmla="*/ 111573 w 371908"/>
              <a:gd name="connsiteY24" fmla="*/ 801027 h 801965"/>
              <a:gd name="connsiteX25" fmla="*/ 82964 w 371908"/>
              <a:gd name="connsiteY25" fmla="*/ 783862 h 801965"/>
              <a:gd name="connsiteX26" fmla="*/ 54356 w 371908"/>
              <a:gd name="connsiteY26" fmla="*/ 760976 h 801965"/>
              <a:gd name="connsiteX27" fmla="*/ 34330 w 371908"/>
              <a:gd name="connsiteY27" fmla="*/ 735229 h 801965"/>
              <a:gd name="connsiteX28" fmla="*/ 14304 w 371908"/>
              <a:gd name="connsiteY28" fmla="*/ 703760 h 801965"/>
              <a:gd name="connsiteX29" fmla="*/ 2861 w 371908"/>
              <a:gd name="connsiteY29" fmla="*/ 666569 h 801965"/>
              <a:gd name="connsiteX30" fmla="*/ 0 w 371908"/>
              <a:gd name="connsiteY30" fmla="*/ 629379 h 801965"/>
              <a:gd name="connsiteX31" fmla="*/ 5722 w 371908"/>
              <a:gd name="connsiteY31" fmla="*/ 575023 h 801965"/>
              <a:gd name="connsiteX32" fmla="*/ 28609 w 371908"/>
              <a:gd name="connsiteY32" fmla="*/ 489199 h 801965"/>
              <a:gd name="connsiteX33" fmla="*/ 60078 w 371908"/>
              <a:gd name="connsiteY33" fmla="*/ 386210 h 801965"/>
              <a:gd name="connsiteX34" fmla="*/ 91547 w 371908"/>
              <a:gd name="connsiteY34" fmla="*/ 277499 h 801965"/>
              <a:gd name="connsiteX35" fmla="*/ 125877 w 371908"/>
              <a:gd name="connsiteY35" fmla="*/ 171649 h 801965"/>
              <a:gd name="connsiteX36" fmla="*/ 154485 w 371908"/>
              <a:gd name="connsiteY36" fmla="*/ 82964 h 801965"/>
              <a:gd name="connsiteX37" fmla="*/ 177372 w 371908"/>
              <a:gd name="connsiteY37" fmla="*/ 22887 h 8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1908" h="801965">
                <a:moveTo>
                  <a:pt x="185954" y="0"/>
                </a:moveTo>
                <a:lnTo>
                  <a:pt x="191676" y="22887"/>
                </a:lnTo>
                <a:lnTo>
                  <a:pt x="214563" y="82964"/>
                </a:lnTo>
                <a:lnTo>
                  <a:pt x="243171" y="171649"/>
                </a:lnTo>
                <a:lnTo>
                  <a:pt x="280362" y="277499"/>
                </a:lnTo>
                <a:lnTo>
                  <a:pt x="314692" y="386210"/>
                </a:lnTo>
                <a:lnTo>
                  <a:pt x="343300" y="489199"/>
                </a:lnTo>
                <a:lnTo>
                  <a:pt x="366187" y="575023"/>
                </a:lnTo>
                <a:lnTo>
                  <a:pt x="371908" y="629379"/>
                </a:lnTo>
                <a:lnTo>
                  <a:pt x="369047" y="666569"/>
                </a:lnTo>
                <a:lnTo>
                  <a:pt x="360465" y="703760"/>
                </a:lnTo>
                <a:lnTo>
                  <a:pt x="340439" y="735229"/>
                </a:lnTo>
                <a:lnTo>
                  <a:pt x="320413" y="760976"/>
                </a:lnTo>
                <a:lnTo>
                  <a:pt x="288944" y="783862"/>
                </a:lnTo>
                <a:lnTo>
                  <a:pt x="257475" y="801027"/>
                </a:lnTo>
                <a:lnTo>
                  <a:pt x="255924" y="801673"/>
                </a:lnTo>
                <a:lnTo>
                  <a:pt x="243171" y="765375"/>
                </a:lnTo>
                <a:lnTo>
                  <a:pt x="214563" y="676690"/>
                </a:lnTo>
                <a:lnTo>
                  <a:pt x="191676" y="616613"/>
                </a:lnTo>
                <a:lnTo>
                  <a:pt x="185954" y="593726"/>
                </a:lnTo>
                <a:lnTo>
                  <a:pt x="177372" y="616613"/>
                </a:lnTo>
                <a:lnTo>
                  <a:pt x="154485" y="676690"/>
                </a:lnTo>
                <a:lnTo>
                  <a:pt x="125877" y="765375"/>
                </a:lnTo>
                <a:lnTo>
                  <a:pt x="114010" y="801965"/>
                </a:lnTo>
                <a:lnTo>
                  <a:pt x="111573" y="801027"/>
                </a:lnTo>
                <a:lnTo>
                  <a:pt x="82964" y="783862"/>
                </a:lnTo>
                <a:lnTo>
                  <a:pt x="54356" y="760976"/>
                </a:lnTo>
                <a:lnTo>
                  <a:pt x="34330" y="735229"/>
                </a:lnTo>
                <a:lnTo>
                  <a:pt x="14304" y="703760"/>
                </a:lnTo>
                <a:lnTo>
                  <a:pt x="2861" y="666569"/>
                </a:lnTo>
                <a:lnTo>
                  <a:pt x="0" y="629379"/>
                </a:lnTo>
                <a:lnTo>
                  <a:pt x="5722" y="575023"/>
                </a:lnTo>
                <a:lnTo>
                  <a:pt x="28609" y="489199"/>
                </a:lnTo>
                <a:lnTo>
                  <a:pt x="60078" y="386210"/>
                </a:lnTo>
                <a:lnTo>
                  <a:pt x="91547" y="277499"/>
                </a:lnTo>
                <a:lnTo>
                  <a:pt x="125877" y="171649"/>
                </a:lnTo>
                <a:lnTo>
                  <a:pt x="154485" y="82964"/>
                </a:lnTo>
                <a:lnTo>
                  <a:pt x="177372" y="22887"/>
                </a:lnTo>
                <a:close/>
              </a:path>
            </a:pathLst>
          </a:custGeom>
          <a:solidFill>
            <a:srgbClr val="FF3399"/>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12" name="Group 9">
            <a:extLst>
              <a:ext uri="{FF2B5EF4-FFF2-40B4-BE49-F238E27FC236}">
                <a16:creationId xmlns:a16="http://schemas.microsoft.com/office/drawing/2014/main" id="{0A36C983-7EF1-464C-A546-F0704D649121}"/>
              </a:ext>
            </a:extLst>
          </p:cNvPr>
          <p:cNvGrpSpPr/>
          <p:nvPr/>
        </p:nvGrpSpPr>
        <p:grpSpPr>
          <a:xfrm flipH="1">
            <a:off x="8349812" y="2457920"/>
            <a:ext cx="3842185" cy="1563023"/>
            <a:chOff x="0" y="1328395"/>
            <a:chExt cx="5309492" cy="2156307"/>
          </a:xfrm>
          <a:solidFill>
            <a:srgbClr val="FF3399"/>
          </a:solidFill>
        </p:grpSpPr>
        <p:grpSp>
          <p:nvGrpSpPr>
            <p:cNvPr id="13" name="Group 4">
              <a:extLst>
                <a:ext uri="{FF2B5EF4-FFF2-40B4-BE49-F238E27FC236}">
                  <a16:creationId xmlns:a16="http://schemas.microsoft.com/office/drawing/2014/main" id="{373ECFA3-47CD-4AE8-BDE6-3EEC32377A48}"/>
                </a:ext>
              </a:extLst>
            </p:cNvPr>
            <p:cNvGrpSpPr/>
            <p:nvPr/>
          </p:nvGrpSpPr>
          <p:grpSpPr>
            <a:xfrm>
              <a:off x="0" y="1789751"/>
              <a:ext cx="2857293" cy="1145649"/>
              <a:chOff x="0" y="1789751"/>
              <a:chExt cx="2857293" cy="1145649"/>
            </a:xfrm>
            <a:grpFill/>
          </p:grpSpPr>
          <p:sp>
            <p:nvSpPr>
              <p:cNvPr id="15" name="Rectangle 11">
                <a:extLst>
                  <a:ext uri="{FF2B5EF4-FFF2-40B4-BE49-F238E27FC236}">
                    <a16:creationId xmlns:a16="http://schemas.microsoft.com/office/drawing/2014/main" id="{C69FDB35-497C-4574-8198-6B7A34839353}"/>
                  </a:ext>
                </a:extLst>
              </p:cNvPr>
              <p:cNvSpPr/>
              <p:nvPr/>
            </p:nvSpPr>
            <p:spPr>
              <a:xfrm>
                <a:off x="0" y="2002536"/>
                <a:ext cx="2857293"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2">
                <a:extLst>
                  <a:ext uri="{FF2B5EF4-FFF2-40B4-BE49-F238E27FC236}">
                    <a16:creationId xmlns:a16="http://schemas.microsoft.com/office/drawing/2014/main" id="{7C82483D-9A4C-47DF-83C9-337A24A05061}"/>
                  </a:ext>
                </a:extLst>
              </p:cNvPr>
              <p:cNvSpPr/>
              <p:nvPr/>
            </p:nvSpPr>
            <p:spPr>
              <a:xfrm>
                <a:off x="2452199" y="1789751"/>
                <a:ext cx="405094" cy="11456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B15D83DE-6654-4F33-BA29-2CF630A9A95D}"/>
                  </a:ext>
                </a:extLst>
              </p:cNvPr>
              <p:cNvSpPr/>
              <p:nvPr/>
            </p:nvSpPr>
            <p:spPr>
              <a:xfrm>
                <a:off x="0" y="2132856"/>
                <a:ext cx="2452200"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34">
              <a:extLst>
                <a:ext uri="{FF2B5EF4-FFF2-40B4-BE49-F238E27FC236}">
                  <a16:creationId xmlns:a16="http://schemas.microsoft.com/office/drawing/2014/main" id="{45C3FDD7-E6F0-472E-98D1-9BD0320D4AE3}"/>
                </a:ext>
              </a:extLst>
            </p:cNvPr>
            <p:cNvSpPr/>
            <p:nvPr/>
          </p:nvSpPr>
          <p:spPr>
            <a:xfrm>
              <a:off x="2858380" y="1328395"/>
              <a:ext cx="2451112" cy="2156307"/>
            </a:xfrm>
            <a:custGeom>
              <a:avLst/>
              <a:gdLst>
                <a:gd name="connsiteX0" fmla="*/ 2403474 w 3492690"/>
                <a:gd name="connsiteY0" fmla="*/ 2742410 h 3072610"/>
                <a:gd name="connsiteX1" fmla="*/ 3413317 w 3492690"/>
                <a:gd name="connsiteY1" fmla="*/ 2742410 h 3072610"/>
                <a:gd name="connsiteX2" fmla="*/ 3492690 w 3492690"/>
                <a:gd name="connsiteY2" fmla="*/ 2821783 h 3072610"/>
                <a:gd name="connsiteX3" fmla="*/ 3492690 w 3492690"/>
                <a:gd name="connsiteY3" fmla="*/ 2993237 h 3072610"/>
                <a:gd name="connsiteX4" fmla="*/ 3413317 w 3492690"/>
                <a:gd name="connsiteY4" fmla="*/ 3072610 h 3072610"/>
                <a:gd name="connsiteX5" fmla="*/ 2403474 w 3492690"/>
                <a:gd name="connsiteY5" fmla="*/ 3072610 h 3072610"/>
                <a:gd name="connsiteX6" fmla="*/ 2324101 w 3492690"/>
                <a:gd name="connsiteY6" fmla="*/ 2993237 h 3072610"/>
                <a:gd name="connsiteX7" fmla="*/ 2324101 w 3492690"/>
                <a:gd name="connsiteY7" fmla="*/ 2821783 h 3072610"/>
                <a:gd name="connsiteX8" fmla="*/ 2403474 w 3492690"/>
                <a:gd name="connsiteY8" fmla="*/ 2742410 h 3072610"/>
                <a:gd name="connsiteX9" fmla="*/ 1187451 w 3492690"/>
                <a:gd name="connsiteY9" fmla="*/ 0 h 3072610"/>
                <a:gd name="connsiteX10" fmla="*/ 1339577 w 3492690"/>
                <a:gd name="connsiteY10" fmla="*/ 100836 h 3072610"/>
                <a:gd name="connsiteX11" fmla="*/ 1347263 w 3492690"/>
                <a:gd name="connsiteY11" fmla="*/ 138906 h 3072610"/>
                <a:gd name="connsiteX12" fmla="*/ 2070101 w 3492690"/>
                <a:gd name="connsiteY12" fmla="*/ 138906 h 3072610"/>
                <a:gd name="connsiteX13" fmla="*/ 2235201 w 3492690"/>
                <a:gd name="connsiteY13" fmla="*/ 304006 h 3072610"/>
                <a:gd name="connsiteX14" fmla="*/ 2070101 w 3492690"/>
                <a:gd name="connsiteY14" fmla="*/ 469106 h 3072610"/>
                <a:gd name="connsiteX15" fmla="*/ 1352551 w 3492690"/>
                <a:gd name="connsiteY15" fmla="*/ 469106 h 3072610"/>
                <a:gd name="connsiteX16" fmla="*/ 1352551 w 3492690"/>
                <a:gd name="connsiteY16" fmla="*/ 773906 h 3072610"/>
                <a:gd name="connsiteX17" fmla="*/ 1631947 w 3492690"/>
                <a:gd name="connsiteY17" fmla="*/ 773906 h 3072610"/>
                <a:gd name="connsiteX18" fmla="*/ 1854201 w 3492690"/>
                <a:gd name="connsiteY18" fmla="*/ 996160 h 3072610"/>
                <a:gd name="connsiteX19" fmla="*/ 1854201 w 3492690"/>
                <a:gd name="connsiteY19" fmla="*/ 1072356 h 3072610"/>
                <a:gd name="connsiteX20" fmla="*/ 2529616 w 3492690"/>
                <a:gd name="connsiteY20" fmla="*/ 1072356 h 3072610"/>
                <a:gd name="connsiteX21" fmla="*/ 2529636 w 3492690"/>
                <a:gd name="connsiteY21" fmla="*/ 1072355 h 3072610"/>
                <a:gd name="connsiteX22" fmla="*/ 2529656 w 3492690"/>
                <a:gd name="connsiteY22" fmla="*/ 1072356 h 3072610"/>
                <a:gd name="connsiteX23" fmla="*/ 2530475 w 3492690"/>
                <a:gd name="connsiteY23" fmla="*/ 1072356 h 3072610"/>
                <a:gd name="connsiteX24" fmla="*/ 2530475 w 3492690"/>
                <a:gd name="connsiteY24" fmla="*/ 1072398 h 3072610"/>
                <a:gd name="connsiteX25" fmla="*/ 2608074 w 3492690"/>
                <a:gd name="connsiteY25" fmla="*/ 1076316 h 3072610"/>
                <a:gd name="connsiteX26" fmla="*/ 3296796 w 3492690"/>
                <a:gd name="connsiteY26" fmla="*/ 1839515 h 3072610"/>
                <a:gd name="connsiteX27" fmla="*/ 3296736 w 3492690"/>
                <a:gd name="connsiteY27" fmla="*/ 1840709 h 3072610"/>
                <a:gd name="connsiteX28" fmla="*/ 3296795 w 3492690"/>
                <a:gd name="connsiteY28" fmla="*/ 1840709 h 3072610"/>
                <a:gd name="connsiteX29" fmla="*/ 3296795 w 3492690"/>
                <a:gd name="connsiteY29" fmla="*/ 2707879 h 3072610"/>
                <a:gd name="connsiteX30" fmla="*/ 2528445 w 3492690"/>
                <a:gd name="connsiteY30" fmla="*/ 2707879 h 3072610"/>
                <a:gd name="connsiteX31" fmla="*/ 2528445 w 3492690"/>
                <a:gd name="connsiteY31" fmla="*/ 2606555 h 3072610"/>
                <a:gd name="connsiteX32" fmla="*/ 2528444 w 3492690"/>
                <a:gd name="connsiteY32" fmla="*/ 2606555 h 3072610"/>
                <a:gd name="connsiteX33" fmla="*/ 2528444 w 3492690"/>
                <a:gd name="connsiteY33" fmla="*/ 2232370 h 3072610"/>
                <a:gd name="connsiteX34" fmla="*/ 2528383 w 3492690"/>
                <a:gd name="connsiteY34" fmla="*/ 2232370 h 3072610"/>
                <a:gd name="connsiteX35" fmla="*/ 2528444 w 3492690"/>
                <a:gd name="connsiteY35" fmla="*/ 2231760 h 3072610"/>
                <a:gd name="connsiteX36" fmla="*/ 2176304 w 3492690"/>
                <a:gd name="connsiteY36" fmla="*/ 1841540 h 3072610"/>
                <a:gd name="connsiteX37" fmla="*/ 2136628 w 3492690"/>
                <a:gd name="connsiteY37" fmla="*/ 1839537 h 3072610"/>
                <a:gd name="connsiteX38" fmla="*/ 2136628 w 3492690"/>
                <a:gd name="connsiteY38" fmla="*/ 1839516 h 3072610"/>
                <a:gd name="connsiteX39" fmla="*/ 2136209 w 3492690"/>
                <a:gd name="connsiteY39" fmla="*/ 1839516 h 3072610"/>
                <a:gd name="connsiteX40" fmla="*/ 2136199 w 3492690"/>
                <a:gd name="connsiteY40" fmla="*/ 1839515 h 3072610"/>
                <a:gd name="connsiteX41" fmla="*/ 2136189 w 3492690"/>
                <a:gd name="connsiteY41" fmla="*/ 1839516 h 3072610"/>
                <a:gd name="connsiteX42" fmla="*/ 1854201 w 3492690"/>
                <a:gd name="connsiteY42" fmla="*/ 1839516 h 3072610"/>
                <a:gd name="connsiteX43" fmla="*/ 1854201 w 3492690"/>
                <a:gd name="connsiteY43" fmla="*/ 1935952 h 3072610"/>
                <a:gd name="connsiteX44" fmla="*/ 1631947 w 3492690"/>
                <a:gd name="connsiteY44" fmla="*/ 2158206 h 3072610"/>
                <a:gd name="connsiteX45" fmla="*/ 742955 w 3492690"/>
                <a:gd name="connsiteY45" fmla="*/ 2158206 h 3072610"/>
                <a:gd name="connsiteX46" fmla="*/ 520701 w 3492690"/>
                <a:gd name="connsiteY46" fmla="*/ 1935952 h 3072610"/>
                <a:gd name="connsiteX47" fmla="*/ 520701 w 3492690"/>
                <a:gd name="connsiteY47" fmla="*/ 1840706 h 3072610"/>
                <a:gd name="connsiteX48" fmla="*/ 0 w 3492690"/>
                <a:gd name="connsiteY48" fmla="*/ 1840706 h 3072610"/>
                <a:gd name="connsiteX49" fmla="*/ 0 w 3492690"/>
                <a:gd name="connsiteY49" fmla="*/ 1072356 h 3072610"/>
                <a:gd name="connsiteX50" fmla="*/ 520701 w 3492690"/>
                <a:gd name="connsiteY50" fmla="*/ 1072356 h 3072610"/>
                <a:gd name="connsiteX51" fmla="*/ 520701 w 3492690"/>
                <a:gd name="connsiteY51" fmla="*/ 996160 h 3072610"/>
                <a:gd name="connsiteX52" fmla="*/ 742955 w 3492690"/>
                <a:gd name="connsiteY52" fmla="*/ 773906 h 3072610"/>
                <a:gd name="connsiteX53" fmla="*/ 1022351 w 3492690"/>
                <a:gd name="connsiteY53" fmla="*/ 773906 h 3072610"/>
                <a:gd name="connsiteX54" fmla="*/ 1022351 w 3492690"/>
                <a:gd name="connsiteY54" fmla="*/ 469106 h 3072610"/>
                <a:gd name="connsiteX55" fmla="*/ 304801 w 3492690"/>
                <a:gd name="connsiteY55" fmla="*/ 469106 h 3072610"/>
                <a:gd name="connsiteX56" fmla="*/ 139701 w 3492690"/>
                <a:gd name="connsiteY56" fmla="*/ 304006 h 3072610"/>
                <a:gd name="connsiteX57" fmla="*/ 304801 w 3492690"/>
                <a:gd name="connsiteY57" fmla="*/ 138906 h 3072610"/>
                <a:gd name="connsiteX58" fmla="*/ 1027640 w 3492690"/>
                <a:gd name="connsiteY58" fmla="*/ 138906 h 3072610"/>
                <a:gd name="connsiteX59" fmla="*/ 1035326 w 3492690"/>
                <a:gd name="connsiteY59" fmla="*/ 100836 h 3072610"/>
                <a:gd name="connsiteX60" fmla="*/ 1187451 w 3492690"/>
                <a:gd name="connsiteY60" fmla="*/ 0 h 30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92690" h="3072610">
                  <a:moveTo>
                    <a:pt x="2403474" y="2742410"/>
                  </a:moveTo>
                  <a:lnTo>
                    <a:pt x="3413317" y="2742410"/>
                  </a:lnTo>
                  <a:cubicBezTo>
                    <a:pt x="3457153" y="2742410"/>
                    <a:pt x="3492690" y="2777947"/>
                    <a:pt x="3492690" y="2821783"/>
                  </a:cubicBezTo>
                  <a:lnTo>
                    <a:pt x="3492690" y="2993237"/>
                  </a:lnTo>
                  <a:cubicBezTo>
                    <a:pt x="3492690" y="3037073"/>
                    <a:pt x="3457153" y="3072610"/>
                    <a:pt x="3413317" y="3072610"/>
                  </a:cubicBezTo>
                  <a:lnTo>
                    <a:pt x="2403474" y="3072610"/>
                  </a:lnTo>
                  <a:cubicBezTo>
                    <a:pt x="2359638" y="3072610"/>
                    <a:pt x="2324101" y="3037073"/>
                    <a:pt x="2324101" y="2993237"/>
                  </a:cubicBezTo>
                  <a:lnTo>
                    <a:pt x="2324101" y="2821783"/>
                  </a:lnTo>
                  <a:cubicBezTo>
                    <a:pt x="2324101" y="2777947"/>
                    <a:pt x="2359638" y="2742410"/>
                    <a:pt x="2403474" y="2742410"/>
                  </a:cubicBezTo>
                  <a:close/>
                  <a:moveTo>
                    <a:pt x="1187451" y="0"/>
                  </a:moveTo>
                  <a:cubicBezTo>
                    <a:pt x="1255838" y="0"/>
                    <a:pt x="1314513" y="41579"/>
                    <a:pt x="1339577" y="100836"/>
                  </a:cubicBezTo>
                  <a:lnTo>
                    <a:pt x="1347263" y="138906"/>
                  </a:lnTo>
                  <a:lnTo>
                    <a:pt x="2070101" y="138906"/>
                  </a:lnTo>
                  <a:cubicBezTo>
                    <a:pt x="2161283" y="138906"/>
                    <a:pt x="2235201" y="212824"/>
                    <a:pt x="2235201" y="304006"/>
                  </a:cubicBezTo>
                  <a:cubicBezTo>
                    <a:pt x="2235201" y="395188"/>
                    <a:pt x="2161283" y="469106"/>
                    <a:pt x="2070101" y="469106"/>
                  </a:cubicBezTo>
                  <a:lnTo>
                    <a:pt x="1352551" y="469106"/>
                  </a:lnTo>
                  <a:lnTo>
                    <a:pt x="1352551" y="773906"/>
                  </a:lnTo>
                  <a:lnTo>
                    <a:pt x="1631947" y="773906"/>
                  </a:lnTo>
                  <a:cubicBezTo>
                    <a:pt x="1754694" y="773906"/>
                    <a:pt x="1854201" y="873413"/>
                    <a:pt x="1854201" y="996160"/>
                  </a:cubicBezTo>
                  <a:lnTo>
                    <a:pt x="1854201" y="1072356"/>
                  </a:lnTo>
                  <a:lnTo>
                    <a:pt x="2529616" y="1072356"/>
                  </a:lnTo>
                  <a:lnTo>
                    <a:pt x="2529636" y="1072355"/>
                  </a:lnTo>
                  <a:lnTo>
                    <a:pt x="2529656" y="1072356"/>
                  </a:lnTo>
                  <a:lnTo>
                    <a:pt x="2530475" y="1072356"/>
                  </a:lnTo>
                  <a:lnTo>
                    <a:pt x="2530475" y="1072398"/>
                  </a:lnTo>
                  <a:lnTo>
                    <a:pt x="2608074" y="1076316"/>
                  </a:lnTo>
                  <a:cubicBezTo>
                    <a:pt x="2994919" y="1115602"/>
                    <a:pt x="3296796" y="1442305"/>
                    <a:pt x="3296796" y="1839515"/>
                  </a:cubicBezTo>
                  <a:lnTo>
                    <a:pt x="3296736" y="1840709"/>
                  </a:lnTo>
                  <a:lnTo>
                    <a:pt x="3296795" y="1840709"/>
                  </a:lnTo>
                  <a:lnTo>
                    <a:pt x="3296795" y="2707879"/>
                  </a:lnTo>
                  <a:lnTo>
                    <a:pt x="2528445" y="2707879"/>
                  </a:lnTo>
                  <a:lnTo>
                    <a:pt x="2528445" y="2606555"/>
                  </a:lnTo>
                  <a:lnTo>
                    <a:pt x="2528444" y="2606555"/>
                  </a:lnTo>
                  <a:lnTo>
                    <a:pt x="2528444" y="2232370"/>
                  </a:lnTo>
                  <a:lnTo>
                    <a:pt x="2528383" y="2232370"/>
                  </a:lnTo>
                  <a:lnTo>
                    <a:pt x="2528444" y="2231760"/>
                  </a:lnTo>
                  <a:cubicBezTo>
                    <a:pt x="2528444" y="2028669"/>
                    <a:pt x="2374096" y="1861627"/>
                    <a:pt x="2176304" y="1841540"/>
                  </a:cubicBezTo>
                  <a:lnTo>
                    <a:pt x="2136628" y="1839537"/>
                  </a:lnTo>
                  <a:lnTo>
                    <a:pt x="2136628" y="1839516"/>
                  </a:lnTo>
                  <a:lnTo>
                    <a:pt x="2136209" y="1839516"/>
                  </a:lnTo>
                  <a:lnTo>
                    <a:pt x="2136199" y="1839515"/>
                  </a:lnTo>
                  <a:lnTo>
                    <a:pt x="2136189" y="1839516"/>
                  </a:lnTo>
                  <a:lnTo>
                    <a:pt x="1854201" y="1839516"/>
                  </a:lnTo>
                  <a:lnTo>
                    <a:pt x="1854201" y="1935952"/>
                  </a:lnTo>
                  <a:cubicBezTo>
                    <a:pt x="1854201" y="2058699"/>
                    <a:pt x="1754694" y="2158206"/>
                    <a:pt x="1631947" y="2158206"/>
                  </a:cubicBezTo>
                  <a:lnTo>
                    <a:pt x="742955" y="2158206"/>
                  </a:lnTo>
                  <a:cubicBezTo>
                    <a:pt x="620208" y="2158206"/>
                    <a:pt x="520701" y="2058699"/>
                    <a:pt x="520701" y="1935952"/>
                  </a:cubicBezTo>
                  <a:lnTo>
                    <a:pt x="520701" y="1840706"/>
                  </a:lnTo>
                  <a:lnTo>
                    <a:pt x="0" y="1840706"/>
                  </a:lnTo>
                  <a:lnTo>
                    <a:pt x="0" y="1072356"/>
                  </a:lnTo>
                  <a:lnTo>
                    <a:pt x="520701" y="1072356"/>
                  </a:lnTo>
                  <a:lnTo>
                    <a:pt x="520701" y="996160"/>
                  </a:lnTo>
                  <a:cubicBezTo>
                    <a:pt x="520701" y="873413"/>
                    <a:pt x="620208" y="773906"/>
                    <a:pt x="742955" y="773906"/>
                  </a:cubicBezTo>
                  <a:lnTo>
                    <a:pt x="1022351" y="773906"/>
                  </a:lnTo>
                  <a:lnTo>
                    <a:pt x="1022351" y="469106"/>
                  </a:lnTo>
                  <a:lnTo>
                    <a:pt x="304801" y="469106"/>
                  </a:lnTo>
                  <a:cubicBezTo>
                    <a:pt x="213619" y="469106"/>
                    <a:pt x="139701" y="395188"/>
                    <a:pt x="139701" y="304006"/>
                  </a:cubicBezTo>
                  <a:cubicBezTo>
                    <a:pt x="139701" y="212824"/>
                    <a:pt x="213619" y="138906"/>
                    <a:pt x="304801" y="138906"/>
                  </a:cubicBezTo>
                  <a:lnTo>
                    <a:pt x="1027640" y="138906"/>
                  </a:lnTo>
                  <a:lnTo>
                    <a:pt x="1035326" y="100836"/>
                  </a:lnTo>
                  <a:cubicBezTo>
                    <a:pt x="1060389" y="41579"/>
                    <a:pt x="1119065" y="0"/>
                    <a:pt x="11874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9">
            <a:extLst>
              <a:ext uri="{FF2B5EF4-FFF2-40B4-BE49-F238E27FC236}">
                <a16:creationId xmlns:a16="http://schemas.microsoft.com/office/drawing/2014/main" id="{F0ABEFE8-7812-4BAB-B763-B5CDED919C2A}"/>
              </a:ext>
            </a:extLst>
          </p:cNvPr>
          <p:cNvGrpSpPr/>
          <p:nvPr/>
        </p:nvGrpSpPr>
        <p:grpSpPr>
          <a:xfrm>
            <a:off x="0" y="1101498"/>
            <a:ext cx="6096000" cy="2097848"/>
            <a:chOff x="0" y="1328395"/>
            <a:chExt cx="5309492" cy="2156307"/>
          </a:xfrm>
          <a:solidFill>
            <a:srgbClr val="0070C0"/>
          </a:solidFill>
        </p:grpSpPr>
        <p:grpSp>
          <p:nvGrpSpPr>
            <p:cNvPr id="19" name="Group 4">
              <a:extLst>
                <a:ext uri="{FF2B5EF4-FFF2-40B4-BE49-F238E27FC236}">
                  <a16:creationId xmlns:a16="http://schemas.microsoft.com/office/drawing/2014/main" id="{D9E488F0-6781-4401-B167-80B266A9510D}"/>
                </a:ext>
              </a:extLst>
            </p:cNvPr>
            <p:cNvGrpSpPr/>
            <p:nvPr/>
          </p:nvGrpSpPr>
          <p:grpSpPr>
            <a:xfrm>
              <a:off x="0" y="1789751"/>
              <a:ext cx="2857293" cy="1145649"/>
              <a:chOff x="0" y="1789751"/>
              <a:chExt cx="2857293" cy="1145649"/>
            </a:xfrm>
            <a:grpFill/>
          </p:grpSpPr>
          <p:sp>
            <p:nvSpPr>
              <p:cNvPr id="21" name="Rectangle 11">
                <a:extLst>
                  <a:ext uri="{FF2B5EF4-FFF2-40B4-BE49-F238E27FC236}">
                    <a16:creationId xmlns:a16="http://schemas.microsoft.com/office/drawing/2014/main" id="{6F7001D9-AADD-4540-9B28-2D763DE58EC3}"/>
                  </a:ext>
                </a:extLst>
              </p:cNvPr>
              <p:cNvSpPr/>
              <p:nvPr/>
            </p:nvSpPr>
            <p:spPr>
              <a:xfrm>
                <a:off x="0" y="2002536"/>
                <a:ext cx="2857293"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a:extLst>
                  <a:ext uri="{FF2B5EF4-FFF2-40B4-BE49-F238E27FC236}">
                    <a16:creationId xmlns:a16="http://schemas.microsoft.com/office/drawing/2014/main" id="{FF095DAE-B522-40A5-96D2-186D6A38AE3A}"/>
                  </a:ext>
                </a:extLst>
              </p:cNvPr>
              <p:cNvSpPr/>
              <p:nvPr/>
            </p:nvSpPr>
            <p:spPr>
              <a:xfrm>
                <a:off x="2452199" y="1789751"/>
                <a:ext cx="405094" cy="11456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3F6ACBE5-CA4F-434C-8C99-988617550484}"/>
                  </a:ext>
                </a:extLst>
              </p:cNvPr>
              <p:cNvSpPr/>
              <p:nvPr/>
            </p:nvSpPr>
            <p:spPr>
              <a:xfrm>
                <a:off x="0" y="2132856"/>
                <a:ext cx="2452200"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34">
              <a:extLst>
                <a:ext uri="{FF2B5EF4-FFF2-40B4-BE49-F238E27FC236}">
                  <a16:creationId xmlns:a16="http://schemas.microsoft.com/office/drawing/2014/main" id="{59DC7191-4C1B-4F6D-948C-A837245448CE}"/>
                </a:ext>
              </a:extLst>
            </p:cNvPr>
            <p:cNvSpPr/>
            <p:nvPr/>
          </p:nvSpPr>
          <p:spPr>
            <a:xfrm>
              <a:off x="2858380" y="1328395"/>
              <a:ext cx="2451112" cy="2156307"/>
            </a:xfrm>
            <a:custGeom>
              <a:avLst/>
              <a:gdLst>
                <a:gd name="connsiteX0" fmla="*/ 2403474 w 3492690"/>
                <a:gd name="connsiteY0" fmla="*/ 2742410 h 3072610"/>
                <a:gd name="connsiteX1" fmla="*/ 3413317 w 3492690"/>
                <a:gd name="connsiteY1" fmla="*/ 2742410 h 3072610"/>
                <a:gd name="connsiteX2" fmla="*/ 3492690 w 3492690"/>
                <a:gd name="connsiteY2" fmla="*/ 2821783 h 3072610"/>
                <a:gd name="connsiteX3" fmla="*/ 3492690 w 3492690"/>
                <a:gd name="connsiteY3" fmla="*/ 2993237 h 3072610"/>
                <a:gd name="connsiteX4" fmla="*/ 3413317 w 3492690"/>
                <a:gd name="connsiteY4" fmla="*/ 3072610 h 3072610"/>
                <a:gd name="connsiteX5" fmla="*/ 2403474 w 3492690"/>
                <a:gd name="connsiteY5" fmla="*/ 3072610 h 3072610"/>
                <a:gd name="connsiteX6" fmla="*/ 2324101 w 3492690"/>
                <a:gd name="connsiteY6" fmla="*/ 2993237 h 3072610"/>
                <a:gd name="connsiteX7" fmla="*/ 2324101 w 3492690"/>
                <a:gd name="connsiteY7" fmla="*/ 2821783 h 3072610"/>
                <a:gd name="connsiteX8" fmla="*/ 2403474 w 3492690"/>
                <a:gd name="connsiteY8" fmla="*/ 2742410 h 3072610"/>
                <a:gd name="connsiteX9" fmla="*/ 1187451 w 3492690"/>
                <a:gd name="connsiteY9" fmla="*/ 0 h 3072610"/>
                <a:gd name="connsiteX10" fmla="*/ 1339577 w 3492690"/>
                <a:gd name="connsiteY10" fmla="*/ 100836 h 3072610"/>
                <a:gd name="connsiteX11" fmla="*/ 1347263 w 3492690"/>
                <a:gd name="connsiteY11" fmla="*/ 138906 h 3072610"/>
                <a:gd name="connsiteX12" fmla="*/ 2070101 w 3492690"/>
                <a:gd name="connsiteY12" fmla="*/ 138906 h 3072610"/>
                <a:gd name="connsiteX13" fmla="*/ 2235201 w 3492690"/>
                <a:gd name="connsiteY13" fmla="*/ 304006 h 3072610"/>
                <a:gd name="connsiteX14" fmla="*/ 2070101 w 3492690"/>
                <a:gd name="connsiteY14" fmla="*/ 469106 h 3072610"/>
                <a:gd name="connsiteX15" fmla="*/ 1352551 w 3492690"/>
                <a:gd name="connsiteY15" fmla="*/ 469106 h 3072610"/>
                <a:gd name="connsiteX16" fmla="*/ 1352551 w 3492690"/>
                <a:gd name="connsiteY16" fmla="*/ 773906 h 3072610"/>
                <a:gd name="connsiteX17" fmla="*/ 1631947 w 3492690"/>
                <a:gd name="connsiteY17" fmla="*/ 773906 h 3072610"/>
                <a:gd name="connsiteX18" fmla="*/ 1854201 w 3492690"/>
                <a:gd name="connsiteY18" fmla="*/ 996160 h 3072610"/>
                <a:gd name="connsiteX19" fmla="*/ 1854201 w 3492690"/>
                <a:gd name="connsiteY19" fmla="*/ 1072356 h 3072610"/>
                <a:gd name="connsiteX20" fmla="*/ 2529616 w 3492690"/>
                <a:gd name="connsiteY20" fmla="*/ 1072356 h 3072610"/>
                <a:gd name="connsiteX21" fmla="*/ 2529636 w 3492690"/>
                <a:gd name="connsiteY21" fmla="*/ 1072355 h 3072610"/>
                <a:gd name="connsiteX22" fmla="*/ 2529656 w 3492690"/>
                <a:gd name="connsiteY22" fmla="*/ 1072356 h 3072610"/>
                <a:gd name="connsiteX23" fmla="*/ 2530475 w 3492690"/>
                <a:gd name="connsiteY23" fmla="*/ 1072356 h 3072610"/>
                <a:gd name="connsiteX24" fmla="*/ 2530475 w 3492690"/>
                <a:gd name="connsiteY24" fmla="*/ 1072398 h 3072610"/>
                <a:gd name="connsiteX25" fmla="*/ 2608074 w 3492690"/>
                <a:gd name="connsiteY25" fmla="*/ 1076316 h 3072610"/>
                <a:gd name="connsiteX26" fmla="*/ 3296796 w 3492690"/>
                <a:gd name="connsiteY26" fmla="*/ 1839515 h 3072610"/>
                <a:gd name="connsiteX27" fmla="*/ 3296736 w 3492690"/>
                <a:gd name="connsiteY27" fmla="*/ 1840709 h 3072610"/>
                <a:gd name="connsiteX28" fmla="*/ 3296795 w 3492690"/>
                <a:gd name="connsiteY28" fmla="*/ 1840709 h 3072610"/>
                <a:gd name="connsiteX29" fmla="*/ 3296795 w 3492690"/>
                <a:gd name="connsiteY29" fmla="*/ 2707879 h 3072610"/>
                <a:gd name="connsiteX30" fmla="*/ 2528445 w 3492690"/>
                <a:gd name="connsiteY30" fmla="*/ 2707879 h 3072610"/>
                <a:gd name="connsiteX31" fmla="*/ 2528445 w 3492690"/>
                <a:gd name="connsiteY31" fmla="*/ 2606555 h 3072610"/>
                <a:gd name="connsiteX32" fmla="*/ 2528444 w 3492690"/>
                <a:gd name="connsiteY32" fmla="*/ 2606555 h 3072610"/>
                <a:gd name="connsiteX33" fmla="*/ 2528444 w 3492690"/>
                <a:gd name="connsiteY33" fmla="*/ 2232370 h 3072610"/>
                <a:gd name="connsiteX34" fmla="*/ 2528383 w 3492690"/>
                <a:gd name="connsiteY34" fmla="*/ 2232370 h 3072610"/>
                <a:gd name="connsiteX35" fmla="*/ 2528444 w 3492690"/>
                <a:gd name="connsiteY35" fmla="*/ 2231760 h 3072610"/>
                <a:gd name="connsiteX36" fmla="*/ 2176304 w 3492690"/>
                <a:gd name="connsiteY36" fmla="*/ 1841540 h 3072610"/>
                <a:gd name="connsiteX37" fmla="*/ 2136628 w 3492690"/>
                <a:gd name="connsiteY37" fmla="*/ 1839537 h 3072610"/>
                <a:gd name="connsiteX38" fmla="*/ 2136628 w 3492690"/>
                <a:gd name="connsiteY38" fmla="*/ 1839516 h 3072610"/>
                <a:gd name="connsiteX39" fmla="*/ 2136209 w 3492690"/>
                <a:gd name="connsiteY39" fmla="*/ 1839516 h 3072610"/>
                <a:gd name="connsiteX40" fmla="*/ 2136199 w 3492690"/>
                <a:gd name="connsiteY40" fmla="*/ 1839515 h 3072610"/>
                <a:gd name="connsiteX41" fmla="*/ 2136189 w 3492690"/>
                <a:gd name="connsiteY41" fmla="*/ 1839516 h 3072610"/>
                <a:gd name="connsiteX42" fmla="*/ 1854201 w 3492690"/>
                <a:gd name="connsiteY42" fmla="*/ 1839516 h 3072610"/>
                <a:gd name="connsiteX43" fmla="*/ 1854201 w 3492690"/>
                <a:gd name="connsiteY43" fmla="*/ 1935952 h 3072610"/>
                <a:gd name="connsiteX44" fmla="*/ 1631947 w 3492690"/>
                <a:gd name="connsiteY44" fmla="*/ 2158206 h 3072610"/>
                <a:gd name="connsiteX45" fmla="*/ 742955 w 3492690"/>
                <a:gd name="connsiteY45" fmla="*/ 2158206 h 3072610"/>
                <a:gd name="connsiteX46" fmla="*/ 520701 w 3492690"/>
                <a:gd name="connsiteY46" fmla="*/ 1935952 h 3072610"/>
                <a:gd name="connsiteX47" fmla="*/ 520701 w 3492690"/>
                <a:gd name="connsiteY47" fmla="*/ 1840706 h 3072610"/>
                <a:gd name="connsiteX48" fmla="*/ 0 w 3492690"/>
                <a:gd name="connsiteY48" fmla="*/ 1840706 h 3072610"/>
                <a:gd name="connsiteX49" fmla="*/ 0 w 3492690"/>
                <a:gd name="connsiteY49" fmla="*/ 1072356 h 3072610"/>
                <a:gd name="connsiteX50" fmla="*/ 520701 w 3492690"/>
                <a:gd name="connsiteY50" fmla="*/ 1072356 h 3072610"/>
                <a:gd name="connsiteX51" fmla="*/ 520701 w 3492690"/>
                <a:gd name="connsiteY51" fmla="*/ 996160 h 3072610"/>
                <a:gd name="connsiteX52" fmla="*/ 742955 w 3492690"/>
                <a:gd name="connsiteY52" fmla="*/ 773906 h 3072610"/>
                <a:gd name="connsiteX53" fmla="*/ 1022351 w 3492690"/>
                <a:gd name="connsiteY53" fmla="*/ 773906 h 3072610"/>
                <a:gd name="connsiteX54" fmla="*/ 1022351 w 3492690"/>
                <a:gd name="connsiteY54" fmla="*/ 469106 h 3072610"/>
                <a:gd name="connsiteX55" fmla="*/ 304801 w 3492690"/>
                <a:gd name="connsiteY55" fmla="*/ 469106 h 3072610"/>
                <a:gd name="connsiteX56" fmla="*/ 139701 w 3492690"/>
                <a:gd name="connsiteY56" fmla="*/ 304006 h 3072610"/>
                <a:gd name="connsiteX57" fmla="*/ 304801 w 3492690"/>
                <a:gd name="connsiteY57" fmla="*/ 138906 h 3072610"/>
                <a:gd name="connsiteX58" fmla="*/ 1027640 w 3492690"/>
                <a:gd name="connsiteY58" fmla="*/ 138906 h 3072610"/>
                <a:gd name="connsiteX59" fmla="*/ 1035326 w 3492690"/>
                <a:gd name="connsiteY59" fmla="*/ 100836 h 3072610"/>
                <a:gd name="connsiteX60" fmla="*/ 1187451 w 3492690"/>
                <a:gd name="connsiteY60" fmla="*/ 0 h 30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92690" h="3072610">
                  <a:moveTo>
                    <a:pt x="2403474" y="2742410"/>
                  </a:moveTo>
                  <a:lnTo>
                    <a:pt x="3413317" y="2742410"/>
                  </a:lnTo>
                  <a:cubicBezTo>
                    <a:pt x="3457153" y="2742410"/>
                    <a:pt x="3492690" y="2777947"/>
                    <a:pt x="3492690" y="2821783"/>
                  </a:cubicBezTo>
                  <a:lnTo>
                    <a:pt x="3492690" y="2993237"/>
                  </a:lnTo>
                  <a:cubicBezTo>
                    <a:pt x="3492690" y="3037073"/>
                    <a:pt x="3457153" y="3072610"/>
                    <a:pt x="3413317" y="3072610"/>
                  </a:cubicBezTo>
                  <a:lnTo>
                    <a:pt x="2403474" y="3072610"/>
                  </a:lnTo>
                  <a:cubicBezTo>
                    <a:pt x="2359638" y="3072610"/>
                    <a:pt x="2324101" y="3037073"/>
                    <a:pt x="2324101" y="2993237"/>
                  </a:cubicBezTo>
                  <a:lnTo>
                    <a:pt x="2324101" y="2821783"/>
                  </a:lnTo>
                  <a:cubicBezTo>
                    <a:pt x="2324101" y="2777947"/>
                    <a:pt x="2359638" y="2742410"/>
                    <a:pt x="2403474" y="2742410"/>
                  </a:cubicBezTo>
                  <a:close/>
                  <a:moveTo>
                    <a:pt x="1187451" y="0"/>
                  </a:moveTo>
                  <a:cubicBezTo>
                    <a:pt x="1255838" y="0"/>
                    <a:pt x="1314513" y="41579"/>
                    <a:pt x="1339577" y="100836"/>
                  </a:cubicBezTo>
                  <a:lnTo>
                    <a:pt x="1347263" y="138906"/>
                  </a:lnTo>
                  <a:lnTo>
                    <a:pt x="2070101" y="138906"/>
                  </a:lnTo>
                  <a:cubicBezTo>
                    <a:pt x="2161283" y="138906"/>
                    <a:pt x="2235201" y="212824"/>
                    <a:pt x="2235201" y="304006"/>
                  </a:cubicBezTo>
                  <a:cubicBezTo>
                    <a:pt x="2235201" y="395188"/>
                    <a:pt x="2161283" y="469106"/>
                    <a:pt x="2070101" y="469106"/>
                  </a:cubicBezTo>
                  <a:lnTo>
                    <a:pt x="1352551" y="469106"/>
                  </a:lnTo>
                  <a:lnTo>
                    <a:pt x="1352551" y="773906"/>
                  </a:lnTo>
                  <a:lnTo>
                    <a:pt x="1631947" y="773906"/>
                  </a:lnTo>
                  <a:cubicBezTo>
                    <a:pt x="1754694" y="773906"/>
                    <a:pt x="1854201" y="873413"/>
                    <a:pt x="1854201" y="996160"/>
                  </a:cubicBezTo>
                  <a:lnTo>
                    <a:pt x="1854201" y="1072356"/>
                  </a:lnTo>
                  <a:lnTo>
                    <a:pt x="2529616" y="1072356"/>
                  </a:lnTo>
                  <a:lnTo>
                    <a:pt x="2529636" y="1072355"/>
                  </a:lnTo>
                  <a:lnTo>
                    <a:pt x="2529656" y="1072356"/>
                  </a:lnTo>
                  <a:lnTo>
                    <a:pt x="2530475" y="1072356"/>
                  </a:lnTo>
                  <a:lnTo>
                    <a:pt x="2530475" y="1072398"/>
                  </a:lnTo>
                  <a:lnTo>
                    <a:pt x="2608074" y="1076316"/>
                  </a:lnTo>
                  <a:cubicBezTo>
                    <a:pt x="2994919" y="1115602"/>
                    <a:pt x="3296796" y="1442305"/>
                    <a:pt x="3296796" y="1839515"/>
                  </a:cubicBezTo>
                  <a:lnTo>
                    <a:pt x="3296736" y="1840709"/>
                  </a:lnTo>
                  <a:lnTo>
                    <a:pt x="3296795" y="1840709"/>
                  </a:lnTo>
                  <a:lnTo>
                    <a:pt x="3296795" y="2707879"/>
                  </a:lnTo>
                  <a:lnTo>
                    <a:pt x="2528445" y="2707879"/>
                  </a:lnTo>
                  <a:lnTo>
                    <a:pt x="2528445" y="2606555"/>
                  </a:lnTo>
                  <a:lnTo>
                    <a:pt x="2528444" y="2606555"/>
                  </a:lnTo>
                  <a:lnTo>
                    <a:pt x="2528444" y="2232370"/>
                  </a:lnTo>
                  <a:lnTo>
                    <a:pt x="2528383" y="2232370"/>
                  </a:lnTo>
                  <a:lnTo>
                    <a:pt x="2528444" y="2231760"/>
                  </a:lnTo>
                  <a:cubicBezTo>
                    <a:pt x="2528444" y="2028669"/>
                    <a:pt x="2374096" y="1861627"/>
                    <a:pt x="2176304" y="1841540"/>
                  </a:cubicBezTo>
                  <a:lnTo>
                    <a:pt x="2136628" y="1839537"/>
                  </a:lnTo>
                  <a:lnTo>
                    <a:pt x="2136628" y="1839516"/>
                  </a:lnTo>
                  <a:lnTo>
                    <a:pt x="2136209" y="1839516"/>
                  </a:lnTo>
                  <a:lnTo>
                    <a:pt x="2136199" y="1839515"/>
                  </a:lnTo>
                  <a:lnTo>
                    <a:pt x="2136189" y="1839516"/>
                  </a:lnTo>
                  <a:lnTo>
                    <a:pt x="1854201" y="1839516"/>
                  </a:lnTo>
                  <a:lnTo>
                    <a:pt x="1854201" y="1935952"/>
                  </a:lnTo>
                  <a:cubicBezTo>
                    <a:pt x="1854201" y="2058699"/>
                    <a:pt x="1754694" y="2158206"/>
                    <a:pt x="1631947" y="2158206"/>
                  </a:cubicBezTo>
                  <a:lnTo>
                    <a:pt x="742955" y="2158206"/>
                  </a:lnTo>
                  <a:cubicBezTo>
                    <a:pt x="620208" y="2158206"/>
                    <a:pt x="520701" y="2058699"/>
                    <a:pt x="520701" y="1935952"/>
                  </a:cubicBezTo>
                  <a:lnTo>
                    <a:pt x="520701" y="1840706"/>
                  </a:lnTo>
                  <a:lnTo>
                    <a:pt x="0" y="1840706"/>
                  </a:lnTo>
                  <a:lnTo>
                    <a:pt x="0" y="1072356"/>
                  </a:lnTo>
                  <a:lnTo>
                    <a:pt x="520701" y="1072356"/>
                  </a:lnTo>
                  <a:lnTo>
                    <a:pt x="520701" y="996160"/>
                  </a:lnTo>
                  <a:cubicBezTo>
                    <a:pt x="520701" y="873413"/>
                    <a:pt x="620208" y="773906"/>
                    <a:pt x="742955" y="773906"/>
                  </a:cubicBezTo>
                  <a:lnTo>
                    <a:pt x="1022351" y="773906"/>
                  </a:lnTo>
                  <a:lnTo>
                    <a:pt x="1022351" y="469106"/>
                  </a:lnTo>
                  <a:lnTo>
                    <a:pt x="304801" y="469106"/>
                  </a:lnTo>
                  <a:cubicBezTo>
                    <a:pt x="213619" y="469106"/>
                    <a:pt x="139701" y="395188"/>
                    <a:pt x="139701" y="304006"/>
                  </a:cubicBezTo>
                  <a:cubicBezTo>
                    <a:pt x="139701" y="212824"/>
                    <a:pt x="213619" y="138906"/>
                    <a:pt x="304801" y="138906"/>
                  </a:cubicBezTo>
                  <a:lnTo>
                    <a:pt x="1027640" y="138906"/>
                  </a:lnTo>
                  <a:lnTo>
                    <a:pt x="1035326" y="100836"/>
                  </a:lnTo>
                  <a:cubicBezTo>
                    <a:pt x="1060389" y="41579"/>
                    <a:pt x="1119065" y="0"/>
                    <a:pt x="11874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upo 23">
            <a:extLst>
              <a:ext uri="{FF2B5EF4-FFF2-40B4-BE49-F238E27FC236}">
                <a16:creationId xmlns:a16="http://schemas.microsoft.com/office/drawing/2014/main" id="{E986ED3E-9D3E-4506-BE44-5C542672E474}"/>
              </a:ext>
            </a:extLst>
          </p:cNvPr>
          <p:cNvGrpSpPr/>
          <p:nvPr/>
        </p:nvGrpSpPr>
        <p:grpSpPr>
          <a:xfrm>
            <a:off x="5486202" y="3784166"/>
            <a:ext cx="320721" cy="1580136"/>
            <a:chOff x="3502810" y="3353936"/>
            <a:chExt cx="260529" cy="1580136"/>
          </a:xfrm>
          <a:solidFill>
            <a:srgbClr val="0070C0"/>
          </a:solidFill>
        </p:grpSpPr>
        <p:sp>
          <p:nvSpPr>
            <p:cNvPr id="25" name="Freeform 29">
              <a:extLst>
                <a:ext uri="{FF2B5EF4-FFF2-40B4-BE49-F238E27FC236}">
                  <a16:creationId xmlns:a16="http://schemas.microsoft.com/office/drawing/2014/main" id="{6D43EF3A-5388-4BD3-A4C7-125A834E24B1}"/>
                </a:ext>
              </a:extLst>
            </p:cNvPr>
            <p:cNvSpPr>
              <a:spLocks/>
            </p:cNvSpPr>
            <p:nvPr/>
          </p:nvSpPr>
          <p:spPr bwMode="auto">
            <a:xfrm>
              <a:off x="3502810" y="4362896"/>
              <a:ext cx="259627" cy="571176"/>
            </a:xfrm>
            <a:custGeom>
              <a:avLst/>
              <a:gdLst>
                <a:gd name="T0" fmla="*/ 65 w 130"/>
                <a:gd name="T1" fmla="*/ 286 h 286"/>
                <a:gd name="T2" fmla="*/ 78 w 130"/>
                <a:gd name="T3" fmla="*/ 285 h 286"/>
                <a:gd name="T4" fmla="*/ 90 w 130"/>
                <a:gd name="T5" fmla="*/ 280 h 286"/>
                <a:gd name="T6" fmla="*/ 101 w 130"/>
                <a:gd name="T7" fmla="*/ 274 h 286"/>
                <a:gd name="T8" fmla="*/ 112 w 130"/>
                <a:gd name="T9" fmla="*/ 266 h 286"/>
                <a:gd name="T10" fmla="*/ 119 w 130"/>
                <a:gd name="T11" fmla="*/ 257 h 286"/>
                <a:gd name="T12" fmla="*/ 126 w 130"/>
                <a:gd name="T13" fmla="*/ 246 h 286"/>
                <a:gd name="T14" fmla="*/ 129 w 130"/>
                <a:gd name="T15" fmla="*/ 233 h 286"/>
                <a:gd name="T16" fmla="*/ 130 w 130"/>
                <a:gd name="T17" fmla="*/ 220 h 286"/>
                <a:gd name="T18" fmla="*/ 128 w 130"/>
                <a:gd name="T19" fmla="*/ 201 h 286"/>
                <a:gd name="T20" fmla="*/ 120 w 130"/>
                <a:gd name="T21" fmla="*/ 171 h 286"/>
                <a:gd name="T22" fmla="*/ 110 w 130"/>
                <a:gd name="T23" fmla="*/ 135 h 286"/>
                <a:gd name="T24" fmla="*/ 98 w 130"/>
                <a:gd name="T25" fmla="*/ 97 h 286"/>
                <a:gd name="T26" fmla="*/ 85 w 130"/>
                <a:gd name="T27" fmla="*/ 60 h 286"/>
                <a:gd name="T28" fmla="*/ 75 w 130"/>
                <a:gd name="T29" fmla="*/ 29 h 286"/>
                <a:gd name="T30" fmla="*/ 67 w 130"/>
                <a:gd name="T31" fmla="*/ 8 h 286"/>
                <a:gd name="T32" fmla="*/ 65 w 130"/>
                <a:gd name="T33" fmla="*/ 0 h 286"/>
                <a:gd name="T34" fmla="*/ 62 w 130"/>
                <a:gd name="T35" fmla="*/ 8 h 286"/>
                <a:gd name="T36" fmla="*/ 54 w 130"/>
                <a:gd name="T37" fmla="*/ 29 h 286"/>
                <a:gd name="T38" fmla="*/ 44 w 130"/>
                <a:gd name="T39" fmla="*/ 60 h 286"/>
                <a:gd name="T40" fmla="*/ 32 w 130"/>
                <a:gd name="T41" fmla="*/ 97 h 286"/>
                <a:gd name="T42" fmla="*/ 21 w 130"/>
                <a:gd name="T43" fmla="*/ 135 h 286"/>
                <a:gd name="T44" fmla="*/ 10 w 130"/>
                <a:gd name="T45" fmla="*/ 171 h 286"/>
                <a:gd name="T46" fmla="*/ 2 w 130"/>
                <a:gd name="T47" fmla="*/ 201 h 286"/>
                <a:gd name="T48" fmla="*/ 0 w 130"/>
                <a:gd name="T49" fmla="*/ 220 h 286"/>
                <a:gd name="T50" fmla="*/ 1 w 130"/>
                <a:gd name="T51" fmla="*/ 233 h 286"/>
                <a:gd name="T52" fmla="*/ 5 w 130"/>
                <a:gd name="T53" fmla="*/ 246 h 286"/>
                <a:gd name="T54" fmla="*/ 12 w 130"/>
                <a:gd name="T55" fmla="*/ 257 h 286"/>
                <a:gd name="T56" fmla="*/ 19 w 130"/>
                <a:gd name="T57" fmla="*/ 266 h 286"/>
                <a:gd name="T58" fmla="*/ 29 w 130"/>
                <a:gd name="T59" fmla="*/ 274 h 286"/>
                <a:gd name="T60" fmla="*/ 39 w 130"/>
                <a:gd name="T61" fmla="*/ 280 h 286"/>
                <a:gd name="T62" fmla="*/ 52 w 130"/>
                <a:gd name="T63" fmla="*/ 285 h 286"/>
                <a:gd name="T64" fmla="*/ 65 w 130"/>
                <a:gd name="T65"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286">
                  <a:moveTo>
                    <a:pt x="65" y="286"/>
                  </a:moveTo>
                  <a:lnTo>
                    <a:pt x="78" y="285"/>
                  </a:lnTo>
                  <a:lnTo>
                    <a:pt x="90" y="280"/>
                  </a:lnTo>
                  <a:lnTo>
                    <a:pt x="101" y="274"/>
                  </a:lnTo>
                  <a:lnTo>
                    <a:pt x="112" y="266"/>
                  </a:lnTo>
                  <a:lnTo>
                    <a:pt x="119" y="257"/>
                  </a:lnTo>
                  <a:lnTo>
                    <a:pt x="126" y="246"/>
                  </a:lnTo>
                  <a:lnTo>
                    <a:pt x="129" y="233"/>
                  </a:lnTo>
                  <a:lnTo>
                    <a:pt x="130" y="220"/>
                  </a:lnTo>
                  <a:lnTo>
                    <a:pt x="128" y="201"/>
                  </a:lnTo>
                  <a:lnTo>
                    <a:pt x="120" y="171"/>
                  </a:lnTo>
                  <a:lnTo>
                    <a:pt x="110" y="135"/>
                  </a:lnTo>
                  <a:lnTo>
                    <a:pt x="98" y="97"/>
                  </a:lnTo>
                  <a:lnTo>
                    <a:pt x="85" y="60"/>
                  </a:lnTo>
                  <a:lnTo>
                    <a:pt x="75" y="29"/>
                  </a:lnTo>
                  <a:lnTo>
                    <a:pt x="67" y="8"/>
                  </a:lnTo>
                  <a:lnTo>
                    <a:pt x="65" y="0"/>
                  </a:lnTo>
                  <a:lnTo>
                    <a:pt x="62" y="8"/>
                  </a:lnTo>
                  <a:lnTo>
                    <a:pt x="54" y="29"/>
                  </a:lnTo>
                  <a:lnTo>
                    <a:pt x="44" y="60"/>
                  </a:lnTo>
                  <a:lnTo>
                    <a:pt x="32" y="97"/>
                  </a:lnTo>
                  <a:lnTo>
                    <a:pt x="21" y="135"/>
                  </a:lnTo>
                  <a:lnTo>
                    <a:pt x="10" y="171"/>
                  </a:lnTo>
                  <a:lnTo>
                    <a:pt x="2" y="201"/>
                  </a:lnTo>
                  <a:lnTo>
                    <a:pt x="0" y="220"/>
                  </a:lnTo>
                  <a:lnTo>
                    <a:pt x="1" y="233"/>
                  </a:lnTo>
                  <a:lnTo>
                    <a:pt x="5" y="246"/>
                  </a:lnTo>
                  <a:lnTo>
                    <a:pt x="12" y="257"/>
                  </a:lnTo>
                  <a:lnTo>
                    <a:pt x="19" y="266"/>
                  </a:lnTo>
                  <a:lnTo>
                    <a:pt x="29" y="274"/>
                  </a:lnTo>
                  <a:lnTo>
                    <a:pt x="39" y="280"/>
                  </a:lnTo>
                  <a:lnTo>
                    <a:pt x="52" y="285"/>
                  </a:lnTo>
                  <a:lnTo>
                    <a:pt x="65" y="28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873C0BDC-DC29-4B0E-B70B-E34AEAE730EB}"/>
                </a:ext>
              </a:extLst>
            </p:cNvPr>
            <p:cNvSpPr>
              <a:spLocks/>
            </p:cNvSpPr>
            <p:nvPr/>
          </p:nvSpPr>
          <p:spPr bwMode="auto">
            <a:xfrm>
              <a:off x="3503712" y="3353936"/>
              <a:ext cx="259627" cy="559847"/>
            </a:xfrm>
            <a:custGeom>
              <a:avLst/>
              <a:gdLst>
                <a:gd name="connsiteX0" fmla="*/ 185954 w 371908"/>
                <a:gd name="connsiteY0" fmla="*/ 0 h 801965"/>
                <a:gd name="connsiteX1" fmla="*/ 191676 w 371908"/>
                <a:gd name="connsiteY1" fmla="*/ 22887 h 801965"/>
                <a:gd name="connsiteX2" fmla="*/ 214563 w 371908"/>
                <a:gd name="connsiteY2" fmla="*/ 82964 h 801965"/>
                <a:gd name="connsiteX3" fmla="*/ 243171 w 371908"/>
                <a:gd name="connsiteY3" fmla="*/ 171649 h 801965"/>
                <a:gd name="connsiteX4" fmla="*/ 280362 w 371908"/>
                <a:gd name="connsiteY4" fmla="*/ 277499 h 801965"/>
                <a:gd name="connsiteX5" fmla="*/ 314692 w 371908"/>
                <a:gd name="connsiteY5" fmla="*/ 386210 h 801965"/>
                <a:gd name="connsiteX6" fmla="*/ 343300 w 371908"/>
                <a:gd name="connsiteY6" fmla="*/ 489199 h 801965"/>
                <a:gd name="connsiteX7" fmla="*/ 366187 w 371908"/>
                <a:gd name="connsiteY7" fmla="*/ 575023 h 801965"/>
                <a:gd name="connsiteX8" fmla="*/ 371908 w 371908"/>
                <a:gd name="connsiteY8" fmla="*/ 629379 h 801965"/>
                <a:gd name="connsiteX9" fmla="*/ 369047 w 371908"/>
                <a:gd name="connsiteY9" fmla="*/ 666569 h 801965"/>
                <a:gd name="connsiteX10" fmla="*/ 360465 w 371908"/>
                <a:gd name="connsiteY10" fmla="*/ 703760 h 801965"/>
                <a:gd name="connsiteX11" fmla="*/ 340439 w 371908"/>
                <a:gd name="connsiteY11" fmla="*/ 735229 h 801965"/>
                <a:gd name="connsiteX12" fmla="*/ 320413 w 371908"/>
                <a:gd name="connsiteY12" fmla="*/ 760976 h 801965"/>
                <a:gd name="connsiteX13" fmla="*/ 288944 w 371908"/>
                <a:gd name="connsiteY13" fmla="*/ 783862 h 801965"/>
                <a:gd name="connsiteX14" fmla="*/ 257475 w 371908"/>
                <a:gd name="connsiteY14" fmla="*/ 801027 h 801965"/>
                <a:gd name="connsiteX15" fmla="*/ 255924 w 371908"/>
                <a:gd name="connsiteY15" fmla="*/ 801673 h 801965"/>
                <a:gd name="connsiteX16" fmla="*/ 243171 w 371908"/>
                <a:gd name="connsiteY16" fmla="*/ 765375 h 801965"/>
                <a:gd name="connsiteX17" fmla="*/ 214563 w 371908"/>
                <a:gd name="connsiteY17" fmla="*/ 676690 h 801965"/>
                <a:gd name="connsiteX18" fmla="*/ 191676 w 371908"/>
                <a:gd name="connsiteY18" fmla="*/ 616613 h 801965"/>
                <a:gd name="connsiteX19" fmla="*/ 185954 w 371908"/>
                <a:gd name="connsiteY19" fmla="*/ 593726 h 801965"/>
                <a:gd name="connsiteX20" fmla="*/ 177372 w 371908"/>
                <a:gd name="connsiteY20" fmla="*/ 616613 h 801965"/>
                <a:gd name="connsiteX21" fmla="*/ 154485 w 371908"/>
                <a:gd name="connsiteY21" fmla="*/ 676690 h 801965"/>
                <a:gd name="connsiteX22" fmla="*/ 125877 w 371908"/>
                <a:gd name="connsiteY22" fmla="*/ 765375 h 801965"/>
                <a:gd name="connsiteX23" fmla="*/ 114010 w 371908"/>
                <a:gd name="connsiteY23" fmla="*/ 801965 h 801965"/>
                <a:gd name="connsiteX24" fmla="*/ 111573 w 371908"/>
                <a:gd name="connsiteY24" fmla="*/ 801027 h 801965"/>
                <a:gd name="connsiteX25" fmla="*/ 82964 w 371908"/>
                <a:gd name="connsiteY25" fmla="*/ 783862 h 801965"/>
                <a:gd name="connsiteX26" fmla="*/ 54356 w 371908"/>
                <a:gd name="connsiteY26" fmla="*/ 760976 h 801965"/>
                <a:gd name="connsiteX27" fmla="*/ 34330 w 371908"/>
                <a:gd name="connsiteY27" fmla="*/ 735229 h 801965"/>
                <a:gd name="connsiteX28" fmla="*/ 14304 w 371908"/>
                <a:gd name="connsiteY28" fmla="*/ 703760 h 801965"/>
                <a:gd name="connsiteX29" fmla="*/ 2861 w 371908"/>
                <a:gd name="connsiteY29" fmla="*/ 666569 h 801965"/>
                <a:gd name="connsiteX30" fmla="*/ 0 w 371908"/>
                <a:gd name="connsiteY30" fmla="*/ 629379 h 801965"/>
                <a:gd name="connsiteX31" fmla="*/ 5722 w 371908"/>
                <a:gd name="connsiteY31" fmla="*/ 575023 h 801965"/>
                <a:gd name="connsiteX32" fmla="*/ 28609 w 371908"/>
                <a:gd name="connsiteY32" fmla="*/ 489199 h 801965"/>
                <a:gd name="connsiteX33" fmla="*/ 60078 w 371908"/>
                <a:gd name="connsiteY33" fmla="*/ 386210 h 801965"/>
                <a:gd name="connsiteX34" fmla="*/ 91547 w 371908"/>
                <a:gd name="connsiteY34" fmla="*/ 277499 h 801965"/>
                <a:gd name="connsiteX35" fmla="*/ 125877 w 371908"/>
                <a:gd name="connsiteY35" fmla="*/ 171649 h 801965"/>
                <a:gd name="connsiteX36" fmla="*/ 154485 w 371908"/>
                <a:gd name="connsiteY36" fmla="*/ 82964 h 801965"/>
                <a:gd name="connsiteX37" fmla="*/ 177372 w 371908"/>
                <a:gd name="connsiteY37" fmla="*/ 22887 h 8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1908" h="801965">
                  <a:moveTo>
                    <a:pt x="185954" y="0"/>
                  </a:moveTo>
                  <a:lnTo>
                    <a:pt x="191676" y="22887"/>
                  </a:lnTo>
                  <a:lnTo>
                    <a:pt x="214563" y="82964"/>
                  </a:lnTo>
                  <a:lnTo>
                    <a:pt x="243171" y="171649"/>
                  </a:lnTo>
                  <a:lnTo>
                    <a:pt x="280362" y="277499"/>
                  </a:lnTo>
                  <a:lnTo>
                    <a:pt x="314692" y="386210"/>
                  </a:lnTo>
                  <a:lnTo>
                    <a:pt x="343300" y="489199"/>
                  </a:lnTo>
                  <a:lnTo>
                    <a:pt x="366187" y="575023"/>
                  </a:lnTo>
                  <a:lnTo>
                    <a:pt x="371908" y="629379"/>
                  </a:lnTo>
                  <a:lnTo>
                    <a:pt x="369047" y="666569"/>
                  </a:lnTo>
                  <a:lnTo>
                    <a:pt x="360465" y="703760"/>
                  </a:lnTo>
                  <a:lnTo>
                    <a:pt x="340439" y="735229"/>
                  </a:lnTo>
                  <a:lnTo>
                    <a:pt x="320413" y="760976"/>
                  </a:lnTo>
                  <a:lnTo>
                    <a:pt x="288944" y="783862"/>
                  </a:lnTo>
                  <a:lnTo>
                    <a:pt x="257475" y="801027"/>
                  </a:lnTo>
                  <a:lnTo>
                    <a:pt x="255924" y="801673"/>
                  </a:lnTo>
                  <a:lnTo>
                    <a:pt x="243171" y="765375"/>
                  </a:lnTo>
                  <a:lnTo>
                    <a:pt x="214563" y="676690"/>
                  </a:lnTo>
                  <a:lnTo>
                    <a:pt x="191676" y="616613"/>
                  </a:lnTo>
                  <a:lnTo>
                    <a:pt x="185954" y="593726"/>
                  </a:lnTo>
                  <a:lnTo>
                    <a:pt x="177372" y="616613"/>
                  </a:lnTo>
                  <a:lnTo>
                    <a:pt x="154485" y="676690"/>
                  </a:lnTo>
                  <a:lnTo>
                    <a:pt x="125877" y="765375"/>
                  </a:lnTo>
                  <a:lnTo>
                    <a:pt x="114010" y="801965"/>
                  </a:lnTo>
                  <a:lnTo>
                    <a:pt x="111573" y="801027"/>
                  </a:lnTo>
                  <a:lnTo>
                    <a:pt x="82964" y="783862"/>
                  </a:lnTo>
                  <a:lnTo>
                    <a:pt x="54356" y="760976"/>
                  </a:lnTo>
                  <a:lnTo>
                    <a:pt x="34330" y="735229"/>
                  </a:lnTo>
                  <a:lnTo>
                    <a:pt x="14304" y="703760"/>
                  </a:lnTo>
                  <a:lnTo>
                    <a:pt x="2861" y="666569"/>
                  </a:lnTo>
                  <a:lnTo>
                    <a:pt x="0" y="629379"/>
                  </a:lnTo>
                  <a:lnTo>
                    <a:pt x="5722" y="575023"/>
                  </a:lnTo>
                  <a:lnTo>
                    <a:pt x="28609" y="489199"/>
                  </a:lnTo>
                  <a:lnTo>
                    <a:pt x="60078" y="386210"/>
                  </a:lnTo>
                  <a:lnTo>
                    <a:pt x="91547" y="277499"/>
                  </a:lnTo>
                  <a:lnTo>
                    <a:pt x="125877" y="171649"/>
                  </a:lnTo>
                  <a:lnTo>
                    <a:pt x="154485" y="82964"/>
                  </a:lnTo>
                  <a:lnTo>
                    <a:pt x="177372" y="22887"/>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 name="Freeform 8">
              <a:extLst>
                <a:ext uri="{FF2B5EF4-FFF2-40B4-BE49-F238E27FC236}">
                  <a16:creationId xmlns:a16="http://schemas.microsoft.com/office/drawing/2014/main" id="{D807C949-FF23-4EA1-B6F6-0247A00D808B}"/>
                </a:ext>
              </a:extLst>
            </p:cNvPr>
            <p:cNvSpPr>
              <a:spLocks/>
            </p:cNvSpPr>
            <p:nvPr/>
          </p:nvSpPr>
          <p:spPr bwMode="auto">
            <a:xfrm>
              <a:off x="3502810" y="3861897"/>
              <a:ext cx="259627" cy="559847"/>
            </a:xfrm>
            <a:custGeom>
              <a:avLst/>
              <a:gdLst>
                <a:gd name="connsiteX0" fmla="*/ 185954 w 371908"/>
                <a:gd name="connsiteY0" fmla="*/ 0 h 801965"/>
                <a:gd name="connsiteX1" fmla="*/ 191676 w 371908"/>
                <a:gd name="connsiteY1" fmla="*/ 22887 h 801965"/>
                <a:gd name="connsiteX2" fmla="*/ 214563 w 371908"/>
                <a:gd name="connsiteY2" fmla="*/ 82964 h 801965"/>
                <a:gd name="connsiteX3" fmla="*/ 243171 w 371908"/>
                <a:gd name="connsiteY3" fmla="*/ 171649 h 801965"/>
                <a:gd name="connsiteX4" fmla="*/ 280362 w 371908"/>
                <a:gd name="connsiteY4" fmla="*/ 277499 h 801965"/>
                <a:gd name="connsiteX5" fmla="*/ 314692 w 371908"/>
                <a:gd name="connsiteY5" fmla="*/ 386210 h 801965"/>
                <a:gd name="connsiteX6" fmla="*/ 343300 w 371908"/>
                <a:gd name="connsiteY6" fmla="*/ 489199 h 801965"/>
                <a:gd name="connsiteX7" fmla="*/ 366187 w 371908"/>
                <a:gd name="connsiteY7" fmla="*/ 575023 h 801965"/>
                <a:gd name="connsiteX8" fmla="*/ 371908 w 371908"/>
                <a:gd name="connsiteY8" fmla="*/ 629379 h 801965"/>
                <a:gd name="connsiteX9" fmla="*/ 369047 w 371908"/>
                <a:gd name="connsiteY9" fmla="*/ 666569 h 801965"/>
                <a:gd name="connsiteX10" fmla="*/ 360465 w 371908"/>
                <a:gd name="connsiteY10" fmla="*/ 703760 h 801965"/>
                <a:gd name="connsiteX11" fmla="*/ 340439 w 371908"/>
                <a:gd name="connsiteY11" fmla="*/ 735229 h 801965"/>
                <a:gd name="connsiteX12" fmla="*/ 320413 w 371908"/>
                <a:gd name="connsiteY12" fmla="*/ 760976 h 801965"/>
                <a:gd name="connsiteX13" fmla="*/ 288944 w 371908"/>
                <a:gd name="connsiteY13" fmla="*/ 783862 h 801965"/>
                <a:gd name="connsiteX14" fmla="*/ 257475 w 371908"/>
                <a:gd name="connsiteY14" fmla="*/ 801027 h 801965"/>
                <a:gd name="connsiteX15" fmla="*/ 255924 w 371908"/>
                <a:gd name="connsiteY15" fmla="*/ 801673 h 801965"/>
                <a:gd name="connsiteX16" fmla="*/ 243171 w 371908"/>
                <a:gd name="connsiteY16" fmla="*/ 765375 h 801965"/>
                <a:gd name="connsiteX17" fmla="*/ 214563 w 371908"/>
                <a:gd name="connsiteY17" fmla="*/ 676690 h 801965"/>
                <a:gd name="connsiteX18" fmla="*/ 191676 w 371908"/>
                <a:gd name="connsiteY18" fmla="*/ 616613 h 801965"/>
                <a:gd name="connsiteX19" fmla="*/ 185954 w 371908"/>
                <a:gd name="connsiteY19" fmla="*/ 593726 h 801965"/>
                <a:gd name="connsiteX20" fmla="*/ 177372 w 371908"/>
                <a:gd name="connsiteY20" fmla="*/ 616613 h 801965"/>
                <a:gd name="connsiteX21" fmla="*/ 154485 w 371908"/>
                <a:gd name="connsiteY21" fmla="*/ 676690 h 801965"/>
                <a:gd name="connsiteX22" fmla="*/ 125877 w 371908"/>
                <a:gd name="connsiteY22" fmla="*/ 765375 h 801965"/>
                <a:gd name="connsiteX23" fmla="*/ 114010 w 371908"/>
                <a:gd name="connsiteY23" fmla="*/ 801965 h 801965"/>
                <a:gd name="connsiteX24" fmla="*/ 111573 w 371908"/>
                <a:gd name="connsiteY24" fmla="*/ 801027 h 801965"/>
                <a:gd name="connsiteX25" fmla="*/ 82964 w 371908"/>
                <a:gd name="connsiteY25" fmla="*/ 783862 h 801965"/>
                <a:gd name="connsiteX26" fmla="*/ 54356 w 371908"/>
                <a:gd name="connsiteY26" fmla="*/ 760976 h 801965"/>
                <a:gd name="connsiteX27" fmla="*/ 34330 w 371908"/>
                <a:gd name="connsiteY27" fmla="*/ 735229 h 801965"/>
                <a:gd name="connsiteX28" fmla="*/ 14304 w 371908"/>
                <a:gd name="connsiteY28" fmla="*/ 703760 h 801965"/>
                <a:gd name="connsiteX29" fmla="*/ 2861 w 371908"/>
                <a:gd name="connsiteY29" fmla="*/ 666569 h 801965"/>
                <a:gd name="connsiteX30" fmla="*/ 0 w 371908"/>
                <a:gd name="connsiteY30" fmla="*/ 629379 h 801965"/>
                <a:gd name="connsiteX31" fmla="*/ 5722 w 371908"/>
                <a:gd name="connsiteY31" fmla="*/ 575023 h 801965"/>
                <a:gd name="connsiteX32" fmla="*/ 28609 w 371908"/>
                <a:gd name="connsiteY32" fmla="*/ 489199 h 801965"/>
                <a:gd name="connsiteX33" fmla="*/ 60078 w 371908"/>
                <a:gd name="connsiteY33" fmla="*/ 386210 h 801965"/>
                <a:gd name="connsiteX34" fmla="*/ 91547 w 371908"/>
                <a:gd name="connsiteY34" fmla="*/ 277499 h 801965"/>
                <a:gd name="connsiteX35" fmla="*/ 125877 w 371908"/>
                <a:gd name="connsiteY35" fmla="*/ 171649 h 801965"/>
                <a:gd name="connsiteX36" fmla="*/ 154485 w 371908"/>
                <a:gd name="connsiteY36" fmla="*/ 82964 h 801965"/>
                <a:gd name="connsiteX37" fmla="*/ 177372 w 371908"/>
                <a:gd name="connsiteY37" fmla="*/ 22887 h 8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1908" h="801965">
                  <a:moveTo>
                    <a:pt x="185954" y="0"/>
                  </a:moveTo>
                  <a:lnTo>
                    <a:pt x="191676" y="22887"/>
                  </a:lnTo>
                  <a:lnTo>
                    <a:pt x="214563" y="82964"/>
                  </a:lnTo>
                  <a:lnTo>
                    <a:pt x="243171" y="171649"/>
                  </a:lnTo>
                  <a:lnTo>
                    <a:pt x="280362" y="277499"/>
                  </a:lnTo>
                  <a:lnTo>
                    <a:pt x="314692" y="386210"/>
                  </a:lnTo>
                  <a:lnTo>
                    <a:pt x="343300" y="489199"/>
                  </a:lnTo>
                  <a:lnTo>
                    <a:pt x="366187" y="575023"/>
                  </a:lnTo>
                  <a:lnTo>
                    <a:pt x="371908" y="629379"/>
                  </a:lnTo>
                  <a:lnTo>
                    <a:pt x="369047" y="666569"/>
                  </a:lnTo>
                  <a:lnTo>
                    <a:pt x="360465" y="703760"/>
                  </a:lnTo>
                  <a:lnTo>
                    <a:pt x="340439" y="735229"/>
                  </a:lnTo>
                  <a:lnTo>
                    <a:pt x="320413" y="760976"/>
                  </a:lnTo>
                  <a:lnTo>
                    <a:pt x="288944" y="783862"/>
                  </a:lnTo>
                  <a:lnTo>
                    <a:pt x="257475" y="801027"/>
                  </a:lnTo>
                  <a:lnTo>
                    <a:pt x="255924" y="801673"/>
                  </a:lnTo>
                  <a:lnTo>
                    <a:pt x="243171" y="765375"/>
                  </a:lnTo>
                  <a:lnTo>
                    <a:pt x="214563" y="676690"/>
                  </a:lnTo>
                  <a:lnTo>
                    <a:pt x="191676" y="616613"/>
                  </a:lnTo>
                  <a:lnTo>
                    <a:pt x="185954" y="593726"/>
                  </a:lnTo>
                  <a:lnTo>
                    <a:pt x="177372" y="616613"/>
                  </a:lnTo>
                  <a:lnTo>
                    <a:pt x="154485" y="676690"/>
                  </a:lnTo>
                  <a:lnTo>
                    <a:pt x="125877" y="765375"/>
                  </a:lnTo>
                  <a:lnTo>
                    <a:pt x="114010" y="801965"/>
                  </a:lnTo>
                  <a:lnTo>
                    <a:pt x="111573" y="801027"/>
                  </a:lnTo>
                  <a:lnTo>
                    <a:pt x="82964" y="783862"/>
                  </a:lnTo>
                  <a:lnTo>
                    <a:pt x="54356" y="760976"/>
                  </a:lnTo>
                  <a:lnTo>
                    <a:pt x="34330" y="735229"/>
                  </a:lnTo>
                  <a:lnTo>
                    <a:pt x="14304" y="703760"/>
                  </a:lnTo>
                  <a:lnTo>
                    <a:pt x="2861" y="666569"/>
                  </a:lnTo>
                  <a:lnTo>
                    <a:pt x="0" y="629379"/>
                  </a:lnTo>
                  <a:lnTo>
                    <a:pt x="5722" y="575023"/>
                  </a:lnTo>
                  <a:lnTo>
                    <a:pt x="28609" y="489199"/>
                  </a:lnTo>
                  <a:lnTo>
                    <a:pt x="60078" y="386210"/>
                  </a:lnTo>
                  <a:lnTo>
                    <a:pt x="91547" y="277499"/>
                  </a:lnTo>
                  <a:lnTo>
                    <a:pt x="125877" y="171649"/>
                  </a:lnTo>
                  <a:lnTo>
                    <a:pt x="154485" y="82964"/>
                  </a:lnTo>
                  <a:lnTo>
                    <a:pt x="177372" y="22887"/>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dirty="0"/>
            </a:p>
          </p:txBody>
        </p:sp>
      </p:grpSp>
      <mc:AlternateContent xmlns:mc="http://schemas.openxmlformats.org/markup-compatibility/2006">
        <mc:Choice xmlns:am3d="http://schemas.microsoft.com/office/drawing/2017/model3d" Requires="am3d">
          <p:graphicFrame>
            <p:nvGraphicFramePr>
              <p:cNvPr id="28" name="Modelo 3D 27" descr="Pareja">
                <a:extLst>
                  <a:ext uri="{FF2B5EF4-FFF2-40B4-BE49-F238E27FC236}">
                    <a16:creationId xmlns:a16="http://schemas.microsoft.com/office/drawing/2014/main" id="{2A4F1E0B-F7CC-4DD1-B66A-69B0051DB022}"/>
                  </a:ext>
                </a:extLst>
              </p:cNvPr>
              <p:cNvGraphicFramePr>
                <a:graphicFrameLocks noChangeAspect="1"/>
              </p:cNvGraphicFramePr>
              <p:nvPr>
                <p:extLst>
                  <p:ext uri="{D42A27DB-BD31-4B8C-83A1-F6EECF244321}">
                    <p14:modId xmlns:p14="http://schemas.microsoft.com/office/powerpoint/2010/main" val="139940225"/>
                  </p:ext>
                </p:extLst>
              </p:nvPr>
            </p:nvGraphicFramePr>
            <p:xfrm>
              <a:off x="4021964" y="2664936"/>
              <a:ext cx="3491099" cy="4118927"/>
            </p:xfrm>
            <a:graphic>
              <a:graphicData uri="http://schemas.microsoft.com/office/drawing/2017/model3d">
                <am3d:model3d r:embed="rId7">
                  <am3d:spPr>
                    <a:xfrm>
                      <a:off x="0" y="0"/>
                      <a:ext cx="3491099" cy="4118927"/>
                    </a:xfrm>
                    <a:prstGeom prst="rect">
                      <a:avLst/>
                    </a:prstGeom>
                  </am3d:spPr>
                  <am3d:camera>
                    <am3d:pos x="0" y="0" z="64056301"/>
                    <am3d:up dx="0" dy="36000000" dz="0"/>
                    <am3d:lookAt x="0" y="0" z="0"/>
                    <am3d:perspective fov="2700000"/>
                  </am3d:camera>
                  <am3d:trans>
                    <am3d:meterPerModelUnit n="3994800" d="1000000"/>
                    <am3d:preTrans dx="250635" dy="-1749152" dz="-31459556"/>
                    <am3d:scale>
                      <am3d:sx n="1000000" d="1000000"/>
                      <am3d:sy n="1000000" d="1000000"/>
                      <am3d:sz n="1000000" d="1000000"/>
                    </am3d:scale>
                    <am3d:rot ax="-71556" ay="-142872" az="2966"/>
                    <am3d:postTrans dx="0" dy="0" dz="0"/>
                  </am3d:trans>
                  <am3d:raster rName="Office3DRenderer" rVer="16.0.8326">
                    <am3d:blip r:embed="rId8"/>
                  </am3d:raster>
                  <am3d:objViewport viewportSz="55267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Pareja">
                <a:extLst>
                  <a:ext uri="{FF2B5EF4-FFF2-40B4-BE49-F238E27FC236}">
                    <a16:creationId xmlns:a16="http://schemas.microsoft.com/office/drawing/2014/main" id="{2A4F1E0B-F7CC-4DD1-B66A-69B0051DB022}"/>
                  </a:ext>
                </a:extLst>
              </p:cNvPr>
              <p:cNvPicPr>
                <a:picLocks noGrp="1" noRot="1" noChangeAspect="1" noMove="1" noResize="1" noEditPoints="1" noAdjustHandles="1" noChangeArrowheads="1" noChangeShapeType="1" noCrop="1"/>
              </p:cNvPicPr>
              <p:nvPr/>
            </p:nvPicPr>
            <p:blipFill>
              <a:blip r:embed="rId8"/>
              <a:stretch>
                <a:fillRect/>
              </a:stretch>
            </p:blipFill>
            <p:spPr>
              <a:xfrm>
                <a:off x="4021964" y="2664936"/>
                <a:ext cx="3491099" cy="4118927"/>
              </a:xfrm>
              <a:prstGeom prst="rect">
                <a:avLst/>
              </a:prstGeom>
            </p:spPr>
          </p:pic>
        </mc:Fallback>
      </mc:AlternateContent>
      <p:sp>
        <p:nvSpPr>
          <p:cNvPr id="29" name="Freeform 6">
            <a:extLst>
              <a:ext uri="{FF2B5EF4-FFF2-40B4-BE49-F238E27FC236}">
                <a16:creationId xmlns:a16="http://schemas.microsoft.com/office/drawing/2014/main" id="{C87C38C6-E43E-444C-BD93-C6E2FF4FD669}"/>
              </a:ext>
            </a:extLst>
          </p:cNvPr>
          <p:cNvSpPr>
            <a:spLocks/>
          </p:cNvSpPr>
          <p:nvPr/>
        </p:nvSpPr>
        <p:spPr bwMode="auto">
          <a:xfrm>
            <a:off x="5486202" y="3259572"/>
            <a:ext cx="319611" cy="559847"/>
          </a:xfrm>
          <a:custGeom>
            <a:avLst/>
            <a:gdLst>
              <a:gd name="connsiteX0" fmla="*/ 185954 w 371908"/>
              <a:gd name="connsiteY0" fmla="*/ 0 h 801965"/>
              <a:gd name="connsiteX1" fmla="*/ 191676 w 371908"/>
              <a:gd name="connsiteY1" fmla="*/ 22887 h 801965"/>
              <a:gd name="connsiteX2" fmla="*/ 214563 w 371908"/>
              <a:gd name="connsiteY2" fmla="*/ 82964 h 801965"/>
              <a:gd name="connsiteX3" fmla="*/ 243171 w 371908"/>
              <a:gd name="connsiteY3" fmla="*/ 171649 h 801965"/>
              <a:gd name="connsiteX4" fmla="*/ 280362 w 371908"/>
              <a:gd name="connsiteY4" fmla="*/ 277499 h 801965"/>
              <a:gd name="connsiteX5" fmla="*/ 314692 w 371908"/>
              <a:gd name="connsiteY5" fmla="*/ 386210 h 801965"/>
              <a:gd name="connsiteX6" fmla="*/ 343300 w 371908"/>
              <a:gd name="connsiteY6" fmla="*/ 489199 h 801965"/>
              <a:gd name="connsiteX7" fmla="*/ 366187 w 371908"/>
              <a:gd name="connsiteY7" fmla="*/ 575023 h 801965"/>
              <a:gd name="connsiteX8" fmla="*/ 371908 w 371908"/>
              <a:gd name="connsiteY8" fmla="*/ 629379 h 801965"/>
              <a:gd name="connsiteX9" fmla="*/ 369047 w 371908"/>
              <a:gd name="connsiteY9" fmla="*/ 666569 h 801965"/>
              <a:gd name="connsiteX10" fmla="*/ 360465 w 371908"/>
              <a:gd name="connsiteY10" fmla="*/ 703760 h 801965"/>
              <a:gd name="connsiteX11" fmla="*/ 340439 w 371908"/>
              <a:gd name="connsiteY11" fmla="*/ 735229 h 801965"/>
              <a:gd name="connsiteX12" fmla="*/ 320413 w 371908"/>
              <a:gd name="connsiteY12" fmla="*/ 760976 h 801965"/>
              <a:gd name="connsiteX13" fmla="*/ 288944 w 371908"/>
              <a:gd name="connsiteY13" fmla="*/ 783862 h 801965"/>
              <a:gd name="connsiteX14" fmla="*/ 257475 w 371908"/>
              <a:gd name="connsiteY14" fmla="*/ 801027 h 801965"/>
              <a:gd name="connsiteX15" fmla="*/ 255924 w 371908"/>
              <a:gd name="connsiteY15" fmla="*/ 801673 h 801965"/>
              <a:gd name="connsiteX16" fmla="*/ 243171 w 371908"/>
              <a:gd name="connsiteY16" fmla="*/ 765375 h 801965"/>
              <a:gd name="connsiteX17" fmla="*/ 214563 w 371908"/>
              <a:gd name="connsiteY17" fmla="*/ 676690 h 801965"/>
              <a:gd name="connsiteX18" fmla="*/ 191676 w 371908"/>
              <a:gd name="connsiteY18" fmla="*/ 616613 h 801965"/>
              <a:gd name="connsiteX19" fmla="*/ 185954 w 371908"/>
              <a:gd name="connsiteY19" fmla="*/ 593726 h 801965"/>
              <a:gd name="connsiteX20" fmla="*/ 177372 w 371908"/>
              <a:gd name="connsiteY20" fmla="*/ 616613 h 801965"/>
              <a:gd name="connsiteX21" fmla="*/ 154485 w 371908"/>
              <a:gd name="connsiteY21" fmla="*/ 676690 h 801965"/>
              <a:gd name="connsiteX22" fmla="*/ 125877 w 371908"/>
              <a:gd name="connsiteY22" fmla="*/ 765375 h 801965"/>
              <a:gd name="connsiteX23" fmla="*/ 114010 w 371908"/>
              <a:gd name="connsiteY23" fmla="*/ 801965 h 801965"/>
              <a:gd name="connsiteX24" fmla="*/ 111573 w 371908"/>
              <a:gd name="connsiteY24" fmla="*/ 801027 h 801965"/>
              <a:gd name="connsiteX25" fmla="*/ 82964 w 371908"/>
              <a:gd name="connsiteY25" fmla="*/ 783862 h 801965"/>
              <a:gd name="connsiteX26" fmla="*/ 54356 w 371908"/>
              <a:gd name="connsiteY26" fmla="*/ 760976 h 801965"/>
              <a:gd name="connsiteX27" fmla="*/ 34330 w 371908"/>
              <a:gd name="connsiteY27" fmla="*/ 735229 h 801965"/>
              <a:gd name="connsiteX28" fmla="*/ 14304 w 371908"/>
              <a:gd name="connsiteY28" fmla="*/ 703760 h 801965"/>
              <a:gd name="connsiteX29" fmla="*/ 2861 w 371908"/>
              <a:gd name="connsiteY29" fmla="*/ 666569 h 801965"/>
              <a:gd name="connsiteX30" fmla="*/ 0 w 371908"/>
              <a:gd name="connsiteY30" fmla="*/ 629379 h 801965"/>
              <a:gd name="connsiteX31" fmla="*/ 5722 w 371908"/>
              <a:gd name="connsiteY31" fmla="*/ 575023 h 801965"/>
              <a:gd name="connsiteX32" fmla="*/ 28609 w 371908"/>
              <a:gd name="connsiteY32" fmla="*/ 489199 h 801965"/>
              <a:gd name="connsiteX33" fmla="*/ 60078 w 371908"/>
              <a:gd name="connsiteY33" fmla="*/ 386210 h 801965"/>
              <a:gd name="connsiteX34" fmla="*/ 91547 w 371908"/>
              <a:gd name="connsiteY34" fmla="*/ 277499 h 801965"/>
              <a:gd name="connsiteX35" fmla="*/ 125877 w 371908"/>
              <a:gd name="connsiteY35" fmla="*/ 171649 h 801965"/>
              <a:gd name="connsiteX36" fmla="*/ 154485 w 371908"/>
              <a:gd name="connsiteY36" fmla="*/ 82964 h 801965"/>
              <a:gd name="connsiteX37" fmla="*/ 177372 w 371908"/>
              <a:gd name="connsiteY37" fmla="*/ 22887 h 8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1908" h="801965">
                <a:moveTo>
                  <a:pt x="185954" y="0"/>
                </a:moveTo>
                <a:lnTo>
                  <a:pt x="191676" y="22887"/>
                </a:lnTo>
                <a:lnTo>
                  <a:pt x="214563" y="82964"/>
                </a:lnTo>
                <a:lnTo>
                  <a:pt x="243171" y="171649"/>
                </a:lnTo>
                <a:lnTo>
                  <a:pt x="280362" y="277499"/>
                </a:lnTo>
                <a:lnTo>
                  <a:pt x="314692" y="386210"/>
                </a:lnTo>
                <a:lnTo>
                  <a:pt x="343300" y="489199"/>
                </a:lnTo>
                <a:lnTo>
                  <a:pt x="366187" y="575023"/>
                </a:lnTo>
                <a:lnTo>
                  <a:pt x="371908" y="629379"/>
                </a:lnTo>
                <a:lnTo>
                  <a:pt x="369047" y="666569"/>
                </a:lnTo>
                <a:lnTo>
                  <a:pt x="360465" y="703760"/>
                </a:lnTo>
                <a:lnTo>
                  <a:pt x="340439" y="735229"/>
                </a:lnTo>
                <a:lnTo>
                  <a:pt x="320413" y="760976"/>
                </a:lnTo>
                <a:lnTo>
                  <a:pt x="288944" y="783862"/>
                </a:lnTo>
                <a:lnTo>
                  <a:pt x="257475" y="801027"/>
                </a:lnTo>
                <a:lnTo>
                  <a:pt x="255924" y="801673"/>
                </a:lnTo>
                <a:lnTo>
                  <a:pt x="243171" y="765375"/>
                </a:lnTo>
                <a:lnTo>
                  <a:pt x="214563" y="676690"/>
                </a:lnTo>
                <a:lnTo>
                  <a:pt x="191676" y="616613"/>
                </a:lnTo>
                <a:lnTo>
                  <a:pt x="185954" y="593726"/>
                </a:lnTo>
                <a:lnTo>
                  <a:pt x="177372" y="616613"/>
                </a:lnTo>
                <a:lnTo>
                  <a:pt x="154485" y="676690"/>
                </a:lnTo>
                <a:lnTo>
                  <a:pt x="125877" y="765375"/>
                </a:lnTo>
                <a:lnTo>
                  <a:pt x="114010" y="801965"/>
                </a:lnTo>
                <a:lnTo>
                  <a:pt x="111573" y="801027"/>
                </a:lnTo>
                <a:lnTo>
                  <a:pt x="82964" y="783862"/>
                </a:lnTo>
                <a:lnTo>
                  <a:pt x="54356" y="760976"/>
                </a:lnTo>
                <a:lnTo>
                  <a:pt x="34330" y="735229"/>
                </a:lnTo>
                <a:lnTo>
                  <a:pt x="14304" y="703760"/>
                </a:lnTo>
                <a:lnTo>
                  <a:pt x="2861" y="666569"/>
                </a:lnTo>
                <a:lnTo>
                  <a:pt x="0" y="629379"/>
                </a:lnTo>
                <a:lnTo>
                  <a:pt x="5722" y="575023"/>
                </a:lnTo>
                <a:lnTo>
                  <a:pt x="28609" y="489199"/>
                </a:lnTo>
                <a:lnTo>
                  <a:pt x="60078" y="386210"/>
                </a:lnTo>
                <a:lnTo>
                  <a:pt x="91547" y="277499"/>
                </a:lnTo>
                <a:lnTo>
                  <a:pt x="125877" y="171649"/>
                </a:lnTo>
                <a:lnTo>
                  <a:pt x="154485" y="82964"/>
                </a:lnTo>
                <a:lnTo>
                  <a:pt x="177372" y="22887"/>
                </a:lnTo>
                <a:close/>
              </a:path>
            </a:pathLst>
          </a:custGeom>
          <a:solidFill>
            <a:srgbClr val="0070C0"/>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3" name="Imagen 2" descr="Imagen en blanco y negro de una cámara fotográfica&#10;&#10;Descripción generada automáticamente con confianza baja">
            <a:extLst>
              <a:ext uri="{FF2B5EF4-FFF2-40B4-BE49-F238E27FC236}">
                <a16:creationId xmlns:a16="http://schemas.microsoft.com/office/drawing/2014/main" id="{8F9E6808-BBFF-44F1-9317-101767A04DF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280551" y="41405"/>
            <a:ext cx="2814201" cy="1418357"/>
          </a:xfrm>
          <a:prstGeom prst="rect">
            <a:avLst/>
          </a:prstGeom>
        </p:spPr>
      </p:pic>
      <p:pic>
        <p:nvPicPr>
          <p:cNvPr id="30" name="Imagen 29" descr="Imagen en blanco y negro de una cámara fotográfica&#10;&#10;Descripción generada automáticamente con confianza baja">
            <a:extLst>
              <a:ext uri="{FF2B5EF4-FFF2-40B4-BE49-F238E27FC236}">
                <a16:creationId xmlns:a16="http://schemas.microsoft.com/office/drawing/2014/main" id="{E042167F-7790-40A7-920D-2DA826D5AFB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50823" y="1294583"/>
            <a:ext cx="2814201" cy="1418357"/>
          </a:xfrm>
          <a:prstGeom prst="rect">
            <a:avLst/>
          </a:prstGeom>
        </p:spPr>
      </p:pic>
    </p:spTree>
    <p:extLst>
      <p:ext uri="{BB962C8B-B14F-4D97-AF65-F5344CB8AC3E}">
        <p14:creationId xmlns:p14="http://schemas.microsoft.com/office/powerpoint/2010/main" val="26180851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pic>
        <p:nvPicPr>
          <p:cNvPr id="1026" name="Picture 2" descr="Radicales libres vs Antioxidantes » Clínica Riba | Clínica Riba">
            <a:extLst>
              <a:ext uri="{FF2B5EF4-FFF2-40B4-BE49-F238E27FC236}">
                <a16:creationId xmlns:a16="http://schemas.microsoft.com/office/drawing/2014/main" id="{A0B5613E-693D-4493-BE09-0B6FED2A0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5149" y="1755643"/>
            <a:ext cx="5756867" cy="431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62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pic>
        <p:nvPicPr>
          <p:cNvPr id="2050" name="Picture 2" descr="Los Radicales Libres, Estrés Oxidativo ⋆ Energía de Vida y Salud">
            <a:extLst>
              <a:ext uri="{FF2B5EF4-FFF2-40B4-BE49-F238E27FC236}">
                <a16:creationId xmlns:a16="http://schemas.microsoft.com/office/drawing/2014/main" id="{68E826AD-791E-4FC1-9D87-1D19E8BB2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8980" y="800822"/>
            <a:ext cx="8725074" cy="590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05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89C8CB68-2D16-4BB8-A14F-DE23689A5DA5}"/>
              </a:ext>
            </a:extLst>
          </p:cNvPr>
          <p:cNvSpPr>
            <a:spLocks noGrp="1"/>
          </p:cNvSpPr>
          <p:nvPr>
            <p:ph type="title"/>
          </p:nvPr>
        </p:nvSpPr>
        <p:spPr>
          <a:xfrm>
            <a:off x="639044" y="1229994"/>
            <a:ext cx="10515600" cy="1325563"/>
          </a:xfrm>
        </p:spPr>
        <p:txBody>
          <a:bodyPr/>
          <a:lstStyle/>
          <a:p>
            <a:r>
              <a:rPr lang="es-MX" dirty="0"/>
              <a:t>Hipertensión arterial y alcohol</a:t>
            </a:r>
          </a:p>
        </p:txBody>
      </p:sp>
      <p:sp>
        <p:nvSpPr>
          <p:cNvPr id="2" name="Rectángulo 1">
            <a:extLst>
              <a:ext uri="{FF2B5EF4-FFF2-40B4-BE49-F238E27FC236}">
                <a16:creationId xmlns:a16="http://schemas.microsoft.com/office/drawing/2014/main" id="{2F1DFD33-B40C-4363-A6A0-3F2ADA0066B6}"/>
              </a:ext>
            </a:extLst>
          </p:cNvPr>
          <p:cNvSpPr/>
          <p:nvPr/>
        </p:nvSpPr>
        <p:spPr>
          <a:xfrm>
            <a:off x="559362" y="2576583"/>
            <a:ext cx="11073276" cy="2585323"/>
          </a:xfrm>
          <a:prstGeom prst="rect">
            <a:avLst/>
          </a:prstGeom>
          <a:noFill/>
        </p:spPr>
        <p:txBody>
          <a:bodyPr wrap="squar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¿Hay relación entre los valores de presión arterial y el riesgo de enfermarse del corazón?</a:t>
            </a:r>
          </a:p>
        </p:txBody>
      </p:sp>
      <p:sp>
        <p:nvSpPr>
          <p:cNvPr id="3" name="CuadroTexto 2">
            <a:extLst>
              <a:ext uri="{FF2B5EF4-FFF2-40B4-BE49-F238E27FC236}">
                <a16:creationId xmlns:a16="http://schemas.microsoft.com/office/drawing/2014/main" id="{B3513127-E664-4C4D-921E-A0C10EC53E77}"/>
              </a:ext>
            </a:extLst>
          </p:cNvPr>
          <p:cNvSpPr txBox="1"/>
          <p:nvPr/>
        </p:nvSpPr>
        <p:spPr>
          <a:xfrm>
            <a:off x="5245240" y="5335675"/>
            <a:ext cx="1557494" cy="1323439"/>
          </a:xfrm>
          <a:prstGeom prst="rect">
            <a:avLst/>
          </a:prstGeom>
          <a:noFill/>
        </p:spPr>
        <p:txBody>
          <a:bodyPr wrap="square" rtlCol="0">
            <a:spAutoFit/>
          </a:bodyPr>
          <a:lstStyle/>
          <a:p>
            <a:r>
              <a:rPr lang="es-MX" sz="8000" dirty="0">
                <a:latin typeface="Amasis MT Pro Black" panose="02040A04050005020304" pitchFamily="18" charset="0"/>
              </a:rPr>
              <a:t>SI</a:t>
            </a:r>
          </a:p>
        </p:txBody>
      </p:sp>
    </p:spTree>
    <p:extLst>
      <p:ext uri="{BB962C8B-B14F-4D97-AF65-F5344CB8AC3E}">
        <p14:creationId xmlns:p14="http://schemas.microsoft.com/office/powerpoint/2010/main" val="3268451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persona, interior, mujer, sostener&#10;&#10;Descripción generada automáticamente">
            <a:extLst>
              <a:ext uri="{FF2B5EF4-FFF2-40B4-BE49-F238E27FC236}">
                <a16:creationId xmlns:a16="http://schemas.microsoft.com/office/drawing/2014/main" id="{5DA5E4BB-E398-49F2-9DD6-34F92831A6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4632" y="2465807"/>
            <a:ext cx="2560320" cy="1920240"/>
          </a:xfrm>
          <a:prstGeom prst="rect">
            <a:avLst/>
          </a:prstGeom>
        </p:spPr>
      </p:pic>
      <p:cxnSp>
        <p:nvCxnSpPr>
          <p:cNvPr id="15" name="Straight Connector 14">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Imagen 7" descr="Una bebida en un vaso de cerveza en la mano&#10;&#10;Descripción generada automáticamente con confianza media">
            <a:extLst>
              <a:ext uri="{FF2B5EF4-FFF2-40B4-BE49-F238E27FC236}">
                <a16:creationId xmlns:a16="http://schemas.microsoft.com/office/drawing/2014/main" id="{8B54EA54-04D5-44A3-80B1-4B65843117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4631" y="2571420"/>
            <a:ext cx="2560320" cy="1709013"/>
          </a:xfrm>
          <a:prstGeom prst="rect">
            <a:avLst/>
          </a:prstGeom>
        </p:spPr>
      </p:pic>
      <p:cxnSp>
        <p:nvCxnSpPr>
          <p:cNvPr id="17" name="Straight Connector 16">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Imagen 6" descr="Texto&#10;&#10;Descripción generada automáticamente con confianza media">
            <a:extLst>
              <a:ext uri="{FF2B5EF4-FFF2-40B4-BE49-F238E27FC236}">
                <a16:creationId xmlns:a16="http://schemas.microsoft.com/office/drawing/2014/main" id="{029AB409-5942-437E-B20E-47FA235EBD39}"/>
              </a:ext>
            </a:extLst>
          </p:cNvPr>
          <p:cNvPicPr>
            <a:picLocks noChangeAspect="1"/>
          </p:cNvPicPr>
          <p:nvPr/>
        </p:nvPicPr>
        <p:blipFill>
          <a:blip r:embed="rId7"/>
          <a:stretch>
            <a:fillRect/>
          </a:stretch>
        </p:blipFill>
        <p:spPr>
          <a:xfrm>
            <a:off x="216763" y="929156"/>
            <a:ext cx="2560320" cy="601675"/>
          </a:xfrm>
          <a:prstGeom prst="rect">
            <a:avLst/>
          </a:prstGeom>
        </p:spPr>
      </p:pic>
      <p:cxnSp>
        <p:nvCxnSpPr>
          <p:cNvPr id="19" name="Straight Connector 18">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36890" y="590669"/>
            <a:ext cx="2560320" cy="420306"/>
          </a:xfrm>
          <a:prstGeom prst="rect">
            <a:avLst/>
          </a:prstGeom>
        </p:spPr>
      </p:pic>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10"/>
          <a:stretch>
            <a:fillRect/>
          </a:stretch>
        </p:blipFill>
        <p:spPr>
          <a:xfrm>
            <a:off x="11069926" y="371650"/>
            <a:ext cx="736880" cy="858344"/>
          </a:xfrm>
          <a:prstGeom prst="rect">
            <a:avLst/>
          </a:prstGeom>
        </p:spPr>
      </p:pic>
      <p:pic>
        <p:nvPicPr>
          <p:cNvPr id="1026" name="Picture 2" descr="Por qué beber alcohol aumenta el riesgo de cáncer? - BBC News Mundo">
            <a:extLst>
              <a:ext uri="{FF2B5EF4-FFF2-40B4-BE49-F238E27FC236}">
                <a16:creationId xmlns:a16="http://schemas.microsoft.com/office/drawing/2014/main" id="{27919D40-59E9-4964-A1F1-24A197CFF6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6698" y="2627198"/>
            <a:ext cx="2760740" cy="1552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íses en los que podría ir a la cárcel por consumir alcohol - Más Regiones  - Internacional - ELTIEMPO.COM">
            <a:extLst>
              <a:ext uri="{FF2B5EF4-FFF2-40B4-BE49-F238E27FC236}">
                <a16:creationId xmlns:a16="http://schemas.microsoft.com/office/drawing/2014/main" id="{676EADE9-E84F-4A68-A378-B478C729F9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4421" y="2311267"/>
            <a:ext cx="3029184" cy="202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973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76"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Título 1">
            <a:extLst>
              <a:ext uri="{FF2B5EF4-FFF2-40B4-BE49-F238E27FC236}">
                <a16:creationId xmlns:a16="http://schemas.microsoft.com/office/drawing/2014/main" id="{23451A9E-2664-4D3F-AC1C-F25A0D444473}"/>
              </a:ext>
            </a:extLst>
          </p:cNvPr>
          <p:cNvSpPr>
            <a:spLocks noGrp="1"/>
          </p:cNvSpPr>
          <p:nvPr>
            <p:ph type="title"/>
          </p:nvPr>
        </p:nvSpPr>
        <p:spPr>
          <a:xfrm>
            <a:off x="767289" y="1487285"/>
            <a:ext cx="4220967" cy="1717091"/>
          </a:xfrm>
        </p:spPr>
        <p:txBody>
          <a:bodyPr anchor="b">
            <a:normAutofit/>
          </a:bodyPr>
          <a:lstStyle/>
          <a:p>
            <a:r>
              <a:rPr lang="es-MX" sz="3700">
                <a:solidFill>
                  <a:schemeClr val="bg1"/>
                </a:solidFill>
              </a:rPr>
              <a:t>Arritmias cardiacas y alcohol</a:t>
            </a:r>
          </a:p>
        </p:txBody>
      </p:sp>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0675" y="336245"/>
            <a:ext cx="2914057" cy="478376"/>
          </a:xfrm>
          <a:prstGeom prst="rect">
            <a:avLst/>
          </a:prstGeom>
        </p:spPr>
      </p:pic>
      <p:pic>
        <p:nvPicPr>
          <p:cNvPr id="7" name="Imagen 6" descr="Texto&#10;&#10;Descripción generada automáticamente con confianza media">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9966362" y="965017"/>
            <a:ext cx="2252590" cy="529358"/>
          </a:xfrm>
          <a:prstGeom prst="rect">
            <a:avLst/>
          </a:prstGeom>
        </p:spPr>
      </p:pic>
      <p:pic>
        <p:nvPicPr>
          <p:cNvPr id="2050" name="Picture 2" descr="Oktoberfest, el &amp;quot;festival de octubre&amp;quot; que se celebra en septiembre">
            <a:extLst>
              <a:ext uri="{FF2B5EF4-FFF2-40B4-BE49-F238E27FC236}">
                <a16:creationId xmlns:a16="http://schemas.microsoft.com/office/drawing/2014/main" id="{DB099F63-A292-4DC9-84C4-E85E5AE34CF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73556" y="2162323"/>
            <a:ext cx="4448227" cy="3336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7"/>
          <a:stretch>
            <a:fillRect/>
          </a:stretch>
        </p:blipFill>
        <p:spPr>
          <a:xfrm>
            <a:off x="11065705" y="-3046"/>
            <a:ext cx="736880" cy="858344"/>
          </a:xfrm>
          <a:prstGeom prst="rect">
            <a:avLst/>
          </a:prstGeom>
        </p:spPr>
      </p:pic>
      <p:graphicFrame>
        <p:nvGraphicFramePr>
          <p:cNvPr id="2" name="Diagrama 1">
            <a:extLst>
              <a:ext uri="{FF2B5EF4-FFF2-40B4-BE49-F238E27FC236}">
                <a16:creationId xmlns:a16="http://schemas.microsoft.com/office/drawing/2014/main" id="{6D383C8A-34C0-4ADA-ABFC-1F148D099D3D}"/>
              </a:ext>
            </a:extLst>
          </p:cNvPr>
          <p:cNvGraphicFramePr/>
          <p:nvPr>
            <p:extLst>
              <p:ext uri="{D42A27DB-BD31-4B8C-83A1-F6EECF244321}">
                <p14:modId xmlns:p14="http://schemas.microsoft.com/office/powerpoint/2010/main" val="2531517953"/>
              </p:ext>
            </p:extLst>
          </p:nvPr>
        </p:nvGraphicFramePr>
        <p:xfrm>
          <a:off x="767290" y="3428999"/>
          <a:ext cx="4075054" cy="27412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26352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pic>
        <p:nvPicPr>
          <p:cNvPr id="3074" name="Picture 2" descr="El 80% de muertes por parada cardiorrespiratoria son en el domicilio">
            <a:extLst>
              <a:ext uri="{FF2B5EF4-FFF2-40B4-BE49-F238E27FC236}">
                <a16:creationId xmlns:a16="http://schemas.microsoft.com/office/drawing/2014/main" id="{A3FA5202-F230-49B8-8072-5D2217F35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5612" y="1229994"/>
            <a:ext cx="6808396" cy="5106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822AE3DA-3DC5-4C17-B3AA-B3F891AE5A8B}"/>
              </a:ext>
            </a:extLst>
          </p:cNvPr>
          <p:cNvSpPr/>
          <p:nvPr/>
        </p:nvSpPr>
        <p:spPr>
          <a:xfrm>
            <a:off x="146366" y="1942403"/>
            <a:ext cx="4114135" cy="2585323"/>
          </a:xfrm>
          <a:prstGeom prst="rect">
            <a:avLst/>
          </a:prstGeom>
          <a:noFill/>
        </p:spPr>
        <p:txBody>
          <a:bodyPr wrap="square" lIns="91440" tIns="45720" rIns="91440" bIns="45720">
            <a:spAutoFit/>
          </a:bodyPr>
          <a:lstStyle/>
          <a:p>
            <a:pPr algn="ctr"/>
            <a:r>
              <a:rPr lang="es-E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“La muerte súbita no es tan súbita”</a:t>
            </a:r>
          </a:p>
        </p:txBody>
      </p:sp>
    </p:spTree>
    <p:extLst>
      <p:ext uri="{BB962C8B-B14F-4D97-AF65-F5344CB8AC3E}">
        <p14:creationId xmlns:p14="http://schemas.microsoft.com/office/powerpoint/2010/main" val="18420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23451A9E-2664-4D3F-AC1C-F25A0D444473}"/>
              </a:ext>
            </a:extLst>
          </p:cNvPr>
          <p:cNvSpPr>
            <a:spLocks noGrp="1"/>
          </p:cNvSpPr>
          <p:nvPr>
            <p:ph type="title"/>
          </p:nvPr>
        </p:nvSpPr>
        <p:spPr>
          <a:xfrm>
            <a:off x="639044" y="1229994"/>
            <a:ext cx="10515600" cy="1325563"/>
          </a:xfrm>
        </p:spPr>
        <p:txBody>
          <a:bodyPr/>
          <a:lstStyle/>
          <a:p>
            <a:r>
              <a:rPr lang="es-MX" dirty="0"/>
              <a:t>Enfermedad coronaria y alcohol</a:t>
            </a:r>
          </a:p>
        </p:txBody>
      </p:sp>
      <p:pic>
        <p:nvPicPr>
          <p:cNvPr id="4098" name="Picture 2" descr="▷ENFERMEDAD CORONARIA. ¿Cómo beneficia la Nutrición al corazón?">
            <a:extLst>
              <a:ext uri="{FF2B5EF4-FFF2-40B4-BE49-F238E27FC236}">
                <a16:creationId xmlns:a16="http://schemas.microsoft.com/office/drawing/2014/main" id="{7B2FF3B2-296C-4FB3-A880-757185B609F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b="10460"/>
          <a:stretch/>
        </p:blipFill>
        <p:spPr bwMode="auto">
          <a:xfrm>
            <a:off x="3185463" y="2343797"/>
            <a:ext cx="7684592" cy="3917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7851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pic>
        <p:nvPicPr>
          <p:cNvPr id="5122" name="Picture 2" descr="Demuestran de qué modo la ingestión moderada de alcohol protege el corazón  | AGÊNCIA FAPESP">
            <a:extLst>
              <a:ext uri="{FF2B5EF4-FFF2-40B4-BE49-F238E27FC236}">
                <a16:creationId xmlns:a16="http://schemas.microsoft.com/office/drawing/2014/main" id="{483FB190-C8A5-4F7C-BF75-65A90BA060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509" r="23040"/>
          <a:stretch/>
        </p:blipFill>
        <p:spPr bwMode="auto">
          <a:xfrm>
            <a:off x="11142240" y="5446206"/>
            <a:ext cx="852134" cy="977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Divino Group | ¿TOMAR VINO TODA LA SEMANA?">
            <a:extLst>
              <a:ext uri="{FF2B5EF4-FFF2-40B4-BE49-F238E27FC236}">
                <a16:creationId xmlns:a16="http://schemas.microsoft.com/office/drawing/2014/main" id="{238EE5DC-35F2-4E7E-AE2D-7B30703C5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202" y="3184393"/>
            <a:ext cx="3847185" cy="28889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os beneficios del vino para la salud - Blog Vinzeta - Tienda Mayorista">
            <a:extLst>
              <a:ext uri="{FF2B5EF4-FFF2-40B4-BE49-F238E27FC236}">
                <a16:creationId xmlns:a16="http://schemas.microsoft.com/office/drawing/2014/main" id="{943BDEF1-6B7F-4D62-A147-449156E94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4616" y="2855369"/>
            <a:ext cx="4227384" cy="37028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10 grandes beneficios del vino tinto para tu salud - Cocina Vital - ¿Qué  cocinar hoy? | Beneficios del vino, Beneficios del vino tinto, Comida y vino">
            <a:extLst>
              <a:ext uri="{FF2B5EF4-FFF2-40B4-BE49-F238E27FC236}">
                <a16:creationId xmlns:a16="http://schemas.microsoft.com/office/drawing/2014/main" id="{4CE1EF1B-8CA1-47EA-A429-5BCA258B9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3514" y="-244607"/>
            <a:ext cx="3863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14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000"/>
                                  </p:stCondLst>
                                  <p:childTnLst>
                                    <p:set>
                                      <p:cBhvr>
                                        <p:cTn id="6" dur="1" fill="hold">
                                          <p:stCondLst>
                                            <p:cond delay="0"/>
                                          </p:stCondLst>
                                        </p:cTn>
                                        <p:tgtEl>
                                          <p:spTgt spid="5124"/>
                                        </p:tgtEl>
                                        <p:attrNameLst>
                                          <p:attrName>style.visibility</p:attrName>
                                        </p:attrNameLst>
                                      </p:cBhvr>
                                      <p:to>
                                        <p:strVal val="visible"/>
                                      </p:to>
                                    </p:set>
                                    <p:animEffect transition="in" filter="randombar(horizontal)">
                                      <p:cBhvr>
                                        <p:cTn id="7" dur="1000"/>
                                        <p:tgtEl>
                                          <p:spTgt spid="5124"/>
                                        </p:tgtEl>
                                      </p:cBhvr>
                                    </p:animEffect>
                                  </p:childTnLst>
                                </p:cTn>
                              </p:par>
                            </p:childTnLst>
                          </p:cTn>
                        </p:par>
                        <p:par>
                          <p:cTn id="8" fill="hold">
                            <p:stCondLst>
                              <p:cond delay="3000"/>
                            </p:stCondLst>
                            <p:childTnLst>
                              <p:par>
                                <p:cTn id="9" presetID="16" presetClass="entr" presetSubtype="21" fill="hold" nodeType="afterEffect">
                                  <p:stCondLst>
                                    <p:cond delay="750"/>
                                  </p:stCondLst>
                                  <p:childTnLst>
                                    <p:set>
                                      <p:cBhvr>
                                        <p:cTn id="10" dur="1" fill="hold">
                                          <p:stCondLst>
                                            <p:cond delay="0"/>
                                          </p:stCondLst>
                                        </p:cTn>
                                        <p:tgtEl>
                                          <p:spTgt spid="5126"/>
                                        </p:tgtEl>
                                        <p:attrNameLst>
                                          <p:attrName>style.visibility</p:attrName>
                                        </p:attrNameLst>
                                      </p:cBhvr>
                                      <p:to>
                                        <p:strVal val="visible"/>
                                      </p:to>
                                    </p:set>
                                    <p:animEffect transition="in" filter="barn(inVertical)">
                                      <p:cBhvr>
                                        <p:cTn id="11" dur="500"/>
                                        <p:tgtEl>
                                          <p:spTgt spid="5126"/>
                                        </p:tgtEl>
                                      </p:cBhvr>
                                    </p:animEffect>
                                  </p:childTnLst>
                                </p:cTn>
                              </p:par>
                            </p:childTnLst>
                          </p:cTn>
                        </p:par>
                        <p:par>
                          <p:cTn id="12" fill="hold">
                            <p:stCondLst>
                              <p:cond delay="4250"/>
                            </p:stCondLst>
                            <p:childTnLst>
                              <p:par>
                                <p:cTn id="13" presetID="14" presetClass="entr" presetSubtype="5" fill="hold" nodeType="afterEffect">
                                  <p:stCondLst>
                                    <p:cond delay="1000"/>
                                  </p:stCondLst>
                                  <p:childTnLst>
                                    <p:set>
                                      <p:cBhvr>
                                        <p:cTn id="14" dur="1" fill="hold">
                                          <p:stCondLst>
                                            <p:cond delay="0"/>
                                          </p:stCondLst>
                                        </p:cTn>
                                        <p:tgtEl>
                                          <p:spTgt spid="5128"/>
                                        </p:tgtEl>
                                        <p:attrNameLst>
                                          <p:attrName>style.visibility</p:attrName>
                                        </p:attrNameLst>
                                      </p:cBhvr>
                                      <p:to>
                                        <p:strVal val="visible"/>
                                      </p:to>
                                    </p:set>
                                    <p:animEffect transition="in" filter="randombar(vertical)">
                                      <p:cBhvr>
                                        <p:cTn id="15"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sp>
        <p:nvSpPr>
          <p:cNvPr id="6" name="Título 1">
            <a:extLst>
              <a:ext uri="{FF2B5EF4-FFF2-40B4-BE49-F238E27FC236}">
                <a16:creationId xmlns:a16="http://schemas.microsoft.com/office/drawing/2014/main" id="{23451A9E-2664-4D3F-AC1C-F25A0D444473}"/>
              </a:ext>
            </a:extLst>
          </p:cNvPr>
          <p:cNvSpPr>
            <a:spLocks noGrp="1"/>
          </p:cNvSpPr>
          <p:nvPr>
            <p:ph type="title"/>
          </p:nvPr>
        </p:nvSpPr>
        <p:spPr>
          <a:xfrm>
            <a:off x="639044" y="1229994"/>
            <a:ext cx="10515600" cy="1325563"/>
          </a:xfrm>
        </p:spPr>
        <p:txBody>
          <a:bodyPr/>
          <a:lstStyle/>
          <a:p>
            <a:r>
              <a:rPr lang="es-MX" dirty="0"/>
              <a:t>Enfermedad coronaria y alcohol</a:t>
            </a:r>
          </a:p>
        </p:txBody>
      </p:sp>
      <p:graphicFrame>
        <p:nvGraphicFramePr>
          <p:cNvPr id="4" name="Diagrama 3">
            <a:extLst>
              <a:ext uri="{FF2B5EF4-FFF2-40B4-BE49-F238E27FC236}">
                <a16:creationId xmlns:a16="http://schemas.microsoft.com/office/drawing/2014/main" id="{F2A76C3B-4D50-45E7-8779-62E3893B916F}"/>
              </a:ext>
            </a:extLst>
          </p:cNvPr>
          <p:cNvGraphicFramePr/>
          <p:nvPr>
            <p:extLst>
              <p:ext uri="{D42A27DB-BD31-4B8C-83A1-F6EECF244321}">
                <p14:modId xmlns:p14="http://schemas.microsoft.com/office/powerpoint/2010/main" val="3538030815"/>
              </p:ext>
            </p:extLst>
          </p:nvPr>
        </p:nvGraphicFramePr>
        <p:xfrm>
          <a:off x="247158" y="2396806"/>
          <a:ext cx="9774806" cy="3676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Figura 7. No debe promocionarse el uso de alcohol.">
            <a:extLst>
              <a:ext uri="{FF2B5EF4-FFF2-40B4-BE49-F238E27FC236}">
                <a16:creationId xmlns:a16="http://schemas.microsoft.com/office/drawing/2014/main" id="{4BC6CCE4-23A7-4D3E-9FD8-E34A303B78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80404">
            <a:off x="8405925" y="3960799"/>
            <a:ext cx="3400881" cy="201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03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pic>
        <p:nvPicPr>
          <p:cNvPr id="7170" name="Picture 2" descr="Sin categoría | Gourmet de México: Vive el placer de la gastronomía.">
            <a:extLst>
              <a:ext uri="{FF2B5EF4-FFF2-40B4-BE49-F238E27FC236}">
                <a16:creationId xmlns:a16="http://schemas.microsoft.com/office/drawing/2014/main" id="{1255654F-035D-46BB-B5A5-936E412E7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1630554"/>
            <a:ext cx="9334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Símbolo &quot;No permitido&quot; 1">
            <a:extLst>
              <a:ext uri="{FF2B5EF4-FFF2-40B4-BE49-F238E27FC236}">
                <a16:creationId xmlns:a16="http://schemas.microsoft.com/office/drawing/2014/main" id="{AEA81047-CFF4-4DE8-AB43-D28F01466F1E}"/>
              </a:ext>
            </a:extLst>
          </p:cNvPr>
          <p:cNvSpPr/>
          <p:nvPr/>
        </p:nvSpPr>
        <p:spPr>
          <a:xfrm>
            <a:off x="622999" y="2065126"/>
            <a:ext cx="4702628" cy="3959051"/>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031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Grupo de personas de pie&#10;&#10;Descripción generada automáticamente">
            <a:extLst>
              <a:ext uri="{FF2B5EF4-FFF2-40B4-BE49-F238E27FC236}">
                <a16:creationId xmlns:a16="http://schemas.microsoft.com/office/drawing/2014/main" id="{0B0311EE-4D26-49D0-8509-114064956A7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469" r="24407" b="1"/>
          <a:stretch/>
        </p:blipFill>
        <p:spPr>
          <a:xfrm>
            <a:off x="643467" y="643467"/>
            <a:ext cx="5372099" cy="5571066"/>
          </a:xfrm>
          <a:prstGeom prst="rect">
            <a:avLst/>
          </a:prstGeom>
        </p:spPr>
      </p:pic>
      <p:pic>
        <p:nvPicPr>
          <p:cNvPr id="7" name="Imagen 6" descr="Un grupo de personas haciendo gestos con la mano en la cabeza&#10;&#10;Descripción generada automáticamente con confianza media">
            <a:extLst>
              <a:ext uri="{FF2B5EF4-FFF2-40B4-BE49-F238E27FC236}">
                <a16:creationId xmlns:a16="http://schemas.microsoft.com/office/drawing/2014/main" id="{074CC235-5D16-4658-BE04-34196D40B61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6877" r="18882" b="-1"/>
          <a:stretch/>
        </p:blipFill>
        <p:spPr>
          <a:xfrm>
            <a:off x="6176432" y="643467"/>
            <a:ext cx="5372100" cy="5571066"/>
          </a:xfrm>
          <a:prstGeom prst="rect">
            <a:avLst/>
          </a:prstGeom>
        </p:spPr>
      </p:pic>
    </p:spTree>
    <p:extLst>
      <p:ext uri="{BB962C8B-B14F-4D97-AF65-F5344CB8AC3E}">
        <p14:creationId xmlns:p14="http://schemas.microsoft.com/office/powerpoint/2010/main" val="16226187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pic>
        <p:nvPicPr>
          <p:cNvPr id="3" name="Imagen 2">
            <a:extLst>
              <a:ext uri="{FF2B5EF4-FFF2-40B4-BE49-F238E27FC236}">
                <a16:creationId xmlns:a16="http://schemas.microsoft.com/office/drawing/2014/main" id="{FEC15FEC-FC5A-4922-A896-4A6E9FCCF844}"/>
              </a:ext>
            </a:extLst>
          </p:cNvPr>
          <p:cNvPicPr>
            <a:picLocks noChangeAspect="1"/>
          </p:cNvPicPr>
          <p:nvPr/>
        </p:nvPicPr>
        <p:blipFill rotWithShape="1">
          <a:blip r:embed="rId6"/>
          <a:srcRect l="24231" t="17935" r="25081" b="4469"/>
          <a:stretch/>
        </p:blipFill>
        <p:spPr>
          <a:xfrm>
            <a:off x="2652764" y="281215"/>
            <a:ext cx="7053943" cy="6074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ímbolo &quot;No permitido&quot; 5">
            <a:extLst>
              <a:ext uri="{FF2B5EF4-FFF2-40B4-BE49-F238E27FC236}">
                <a16:creationId xmlns:a16="http://schemas.microsoft.com/office/drawing/2014/main" id="{EFA94A93-BAFD-4198-9FC9-32FB9FBCACAD}"/>
              </a:ext>
            </a:extLst>
          </p:cNvPr>
          <p:cNvSpPr/>
          <p:nvPr/>
        </p:nvSpPr>
        <p:spPr>
          <a:xfrm>
            <a:off x="622999" y="2065126"/>
            <a:ext cx="4702628" cy="3959051"/>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23618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3">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ano de una persona con los brazos levantados&#10;&#10;Descripción generada automáticamente con confianza media">
            <a:extLst>
              <a:ext uri="{FF2B5EF4-FFF2-40B4-BE49-F238E27FC236}">
                <a16:creationId xmlns:a16="http://schemas.microsoft.com/office/drawing/2014/main" id="{11A8FC24-0961-4D76-8928-4AB10999D6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984"/>
          <a:stretch/>
        </p:blipFill>
        <p:spPr>
          <a:xfrm>
            <a:off x="603671" y="-1"/>
            <a:ext cx="11588329" cy="6857999"/>
          </a:xfrm>
          <a:prstGeom prst="rect">
            <a:avLst/>
          </a:prstGeom>
        </p:spPr>
      </p:pic>
      <p:sp>
        <p:nvSpPr>
          <p:cNvPr id="43" name="Rectangle 1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9">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4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15259363-12BA-4A31-999B-9B5C89C564C3}"/>
              </a:ext>
            </a:extLst>
          </p:cNvPr>
          <p:cNvSpPr txBox="1"/>
          <p:nvPr/>
        </p:nvSpPr>
        <p:spPr>
          <a:xfrm>
            <a:off x="1166649" y="3379979"/>
            <a:ext cx="3874685" cy="318635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accent4"/>
                </a:solidFill>
                <a:latin typeface="Amasis MT Pro Black" panose="02040A04050005020304" pitchFamily="18" charset="0"/>
              </a:rPr>
              <a:t>“La persona que no </a:t>
            </a:r>
            <a:r>
              <a:rPr lang="en-US" dirty="0" err="1">
                <a:solidFill>
                  <a:schemeClr val="accent4"/>
                </a:solidFill>
                <a:latin typeface="Amasis MT Pro Black" panose="02040A04050005020304" pitchFamily="18" charset="0"/>
              </a:rPr>
              <a:t>bebe</a:t>
            </a:r>
            <a:r>
              <a:rPr lang="en-US" dirty="0">
                <a:solidFill>
                  <a:schemeClr val="accent4"/>
                </a:solidFill>
                <a:latin typeface="Amasis MT Pro Black" panose="02040A04050005020304" pitchFamily="18" charset="0"/>
              </a:rPr>
              <a:t> alcohol, que </a:t>
            </a:r>
            <a:r>
              <a:rPr lang="en-US" dirty="0" err="1">
                <a:solidFill>
                  <a:schemeClr val="accent4"/>
                </a:solidFill>
                <a:latin typeface="Amasis MT Pro Black" panose="02040A04050005020304" pitchFamily="18" charset="0"/>
              </a:rPr>
              <a:t>continúe</a:t>
            </a:r>
            <a:r>
              <a:rPr lang="en-US" dirty="0">
                <a:solidFill>
                  <a:schemeClr val="accent4"/>
                </a:solidFill>
                <a:latin typeface="Amasis MT Pro Black" panose="02040A04050005020304" pitchFamily="18" charset="0"/>
              </a:rPr>
              <a:t> sin </a:t>
            </a:r>
            <a:r>
              <a:rPr lang="en-US" dirty="0" err="1">
                <a:solidFill>
                  <a:schemeClr val="accent4"/>
                </a:solidFill>
                <a:latin typeface="Amasis MT Pro Black" panose="02040A04050005020304" pitchFamily="18" charset="0"/>
              </a:rPr>
              <a:t>hacerlo</a:t>
            </a:r>
            <a:r>
              <a:rPr lang="en-US" dirty="0">
                <a:solidFill>
                  <a:schemeClr val="accent4"/>
                </a:solidFill>
                <a:latin typeface="Amasis MT Pro Black" panose="02040A04050005020304" pitchFamily="18" charset="0"/>
              </a:rPr>
              <a:t>. No </a:t>
            </a:r>
            <a:r>
              <a:rPr lang="en-US" dirty="0" err="1">
                <a:solidFill>
                  <a:schemeClr val="accent4"/>
                </a:solidFill>
                <a:latin typeface="Amasis MT Pro Black" panose="02040A04050005020304" pitchFamily="18" charset="0"/>
              </a:rPr>
              <a:t>existe</a:t>
            </a:r>
            <a:r>
              <a:rPr lang="en-US" dirty="0">
                <a:solidFill>
                  <a:schemeClr val="accent4"/>
                </a:solidFill>
                <a:latin typeface="Amasis MT Pro Black" panose="02040A04050005020304" pitchFamily="18" charset="0"/>
              </a:rPr>
              <a:t> </a:t>
            </a:r>
            <a:r>
              <a:rPr lang="en-US" dirty="0" err="1">
                <a:solidFill>
                  <a:schemeClr val="accent4"/>
                </a:solidFill>
                <a:latin typeface="Amasis MT Pro Black" panose="02040A04050005020304" pitchFamily="18" charset="0"/>
              </a:rPr>
              <a:t>consumo</a:t>
            </a:r>
            <a:r>
              <a:rPr lang="en-US" dirty="0">
                <a:solidFill>
                  <a:schemeClr val="accent4"/>
                </a:solidFill>
                <a:latin typeface="Amasis MT Pro Black" panose="02040A04050005020304" pitchFamily="18" charset="0"/>
              </a:rPr>
              <a:t> </a:t>
            </a:r>
            <a:r>
              <a:rPr lang="en-US" dirty="0" err="1">
                <a:solidFill>
                  <a:schemeClr val="accent4"/>
                </a:solidFill>
                <a:latin typeface="Amasis MT Pro Black" panose="02040A04050005020304" pitchFamily="18" charset="0"/>
              </a:rPr>
              <a:t>seguro</a:t>
            </a:r>
            <a:r>
              <a:rPr lang="en-US" dirty="0">
                <a:solidFill>
                  <a:schemeClr val="accent4"/>
                </a:solidFill>
                <a:latin typeface="Amasis MT Pro Black" panose="02040A04050005020304" pitchFamily="18" charset="0"/>
              </a:rPr>
              <a:t>, </a:t>
            </a:r>
            <a:r>
              <a:rPr lang="en-US" dirty="0" err="1">
                <a:solidFill>
                  <a:schemeClr val="accent4"/>
                </a:solidFill>
                <a:latin typeface="Amasis MT Pro Black" panose="02040A04050005020304" pitchFamily="18" charset="0"/>
              </a:rPr>
              <a:t>cualquier</a:t>
            </a:r>
            <a:r>
              <a:rPr lang="en-US" dirty="0">
                <a:solidFill>
                  <a:schemeClr val="accent4"/>
                </a:solidFill>
                <a:latin typeface="Amasis MT Pro Black" panose="02040A04050005020304" pitchFamily="18" charset="0"/>
              </a:rPr>
              <a:t> </a:t>
            </a:r>
            <a:r>
              <a:rPr lang="en-US" dirty="0" err="1">
                <a:solidFill>
                  <a:schemeClr val="accent4"/>
                </a:solidFill>
                <a:latin typeface="Amasis MT Pro Black" panose="02040A04050005020304" pitchFamily="18" charset="0"/>
              </a:rPr>
              <a:t>cantidad</a:t>
            </a:r>
            <a:r>
              <a:rPr lang="en-US" dirty="0">
                <a:solidFill>
                  <a:schemeClr val="accent4"/>
                </a:solidFill>
                <a:latin typeface="Amasis MT Pro Black" panose="02040A04050005020304" pitchFamily="18" charset="0"/>
              </a:rPr>
              <a:t> </a:t>
            </a:r>
            <a:r>
              <a:rPr lang="en-US" dirty="0" err="1">
                <a:solidFill>
                  <a:schemeClr val="accent4"/>
                </a:solidFill>
                <a:latin typeface="Amasis MT Pro Black" panose="02040A04050005020304" pitchFamily="18" charset="0"/>
              </a:rPr>
              <a:t>tiene</a:t>
            </a:r>
            <a:r>
              <a:rPr lang="en-US" dirty="0">
                <a:solidFill>
                  <a:schemeClr val="accent4"/>
                </a:solidFill>
                <a:latin typeface="Amasis MT Pro Black" panose="02040A04050005020304" pitchFamily="18" charset="0"/>
              </a:rPr>
              <a:t> sus </a:t>
            </a:r>
            <a:r>
              <a:rPr lang="en-US" dirty="0" err="1">
                <a:solidFill>
                  <a:schemeClr val="accent4"/>
                </a:solidFill>
                <a:latin typeface="Amasis MT Pro Black" panose="02040A04050005020304" pitchFamily="18" charset="0"/>
              </a:rPr>
              <a:t>riesgos</a:t>
            </a:r>
            <a:r>
              <a:rPr lang="en-US" dirty="0">
                <a:solidFill>
                  <a:schemeClr val="accent4"/>
                </a:solidFill>
                <a:latin typeface="Amasis MT Pro Black" panose="02040A04050005020304" pitchFamily="18" charset="0"/>
              </a:rPr>
              <a:t>”. </a:t>
            </a:r>
          </a:p>
        </p:txBody>
      </p:sp>
    </p:spTree>
    <p:extLst>
      <p:ext uri="{BB962C8B-B14F-4D97-AF65-F5344CB8AC3E}">
        <p14:creationId xmlns:p14="http://schemas.microsoft.com/office/powerpoint/2010/main" val="318177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a persona con los brazos abiertos&#10;&#10;Descripción generada automáticamente con confianza media">
            <a:extLst>
              <a:ext uri="{FF2B5EF4-FFF2-40B4-BE49-F238E27FC236}">
                <a16:creationId xmlns:a16="http://schemas.microsoft.com/office/drawing/2014/main" id="{E033AF09-84BA-4B2F-A5A1-9F702663857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951"/>
          <a:stretch/>
        </p:blipFill>
        <p:spPr>
          <a:xfrm>
            <a:off x="603671" y="-1"/>
            <a:ext cx="11588329" cy="6857999"/>
          </a:xfrm>
          <a:prstGeom prst="rect">
            <a:avLst/>
          </a:prstGeom>
        </p:spPr>
      </p:pic>
      <p:sp>
        <p:nvSpPr>
          <p:cNvPr id="52"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CBCB4A9F-BA60-4575-BE01-8DE50AD3C34F}"/>
              </a:ext>
            </a:extLst>
          </p:cNvPr>
          <p:cNvSpPr txBox="1"/>
          <p:nvPr/>
        </p:nvSpPr>
        <p:spPr>
          <a:xfrm>
            <a:off x="1492999" y="4404911"/>
            <a:ext cx="3874685" cy="3186359"/>
          </a:xfrm>
          <a:prstGeom prst="rect">
            <a:avLst/>
          </a:prstGeom>
        </p:spPr>
        <p:txBody>
          <a:bodyPr vert="horz" lIns="91440" tIns="45720" rIns="91440" bIns="45720" rtlCol="0" anchor="ctr">
            <a:normAutofit/>
          </a:bodyPr>
          <a:lstStyle/>
          <a:p>
            <a:pPr>
              <a:lnSpc>
                <a:spcPct val="90000"/>
              </a:lnSpc>
              <a:spcAft>
                <a:spcPts val="600"/>
              </a:spcAft>
            </a:pPr>
            <a:r>
              <a:rPr lang="en-US" dirty="0">
                <a:solidFill>
                  <a:schemeClr val="bg1"/>
                </a:solidFill>
                <a:latin typeface="Amasis MT Pro Black" panose="02040A04050005020304" pitchFamily="18" charset="0"/>
              </a:rPr>
              <a:t>“</a:t>
            </a:r>
            <a:r>
              <a:rPr lang="en-US" dirty="0" err="1">
                <a:solidFill>
                  <a:schemeClr val="bg1"/>
                </a:solidFill>
                <a:latin typeface="Amasis MT Pro Black" panose="02040A04050005020304" pitchFamily="18" charset="0"/>
              </a:rPr>
              <a:t>Ninguna</a:t>
            </a:r>
            <a:r>
              <a:rPr lang="en-US" dirty="0">
                <a:solidFill>
                  <a:schemeClr val="bg1"/>
                </a:solidFill>
                <a:latin typeface="Amasis MT Pro Black" panose="02040A04050005020304" pitchFamily="18" charset="0"/>
              </a:rPr>
              <a:t> </a:t>
            </a:r>
            <a:r>
              <a:rPr lang="en-US" dirty="0" err="1">
                <a:solidFill>
                  <a:schemeClr val="bg1"/>
                </a:solidFill>
                <a:latin typeface="Amasis MT Pro Black" panose="02040A04050005020304" pitchFamily="18" charset="0"/>
              </a:rPr>
              <a:t>cantidad</a:t>
            </a:r>
            <a:r>
              <a:rPr lang="en-US" dirty="0">
                <a:solidFill>
                  <a:schemeClr val="bg1"/>
                </a:solidFill>
                <a:latin typeface="Amasis MT Pro Black" panose="02040A04050005020304" pitchFamily="18" charset="0"/>
              </a:rPr>
              <a:t> de alcohol es </a:t>
            </a:r>
            <a:r>
              <a:rPr lang="en-US" dirty="0" err="1">
                <a:solidFill>
                  <a:schemeClr val="bg1"/>
                </a:solidFill>
                <a:latin typeface="Amasis MT Pro Black" panose="02040A04050005020304" pitchFamily="18" charset="0"/>
              </a:rPr>
              <a:t>recomendada</a:t>
            </a:r>
            <a:r>
              <a:rPr lang="en-US" dirty="0">
                <a:solidFill>
                  <a:schemeClr val="bg1"/>
                </a:solidFill>
                <a:latin typeface="Amasis MT Pro Black" panose="02040A04050005020304" pitchFamily="18" charset="0"/>
              </a:rPr>
              <a:t> </a:t>
            </a:r>
            <a:r>
              <a:rPr lang="en-US" dirty="0" err="1">
                <a:solidFill>
                  <a:schemeClr val="bg1"/>
                </a:solidFill>
                <a:latin typeface="Amasis MT Pro Black" panose="02040A04050005020304" pitchFamily="18" charset="0"/>
              </a:rPr>
              <a:t>en</a:t>
            </a:r>
            <a:r>
              <a:rPr lang="en-US" dirty="0">
                <a:solidFill>
                  <a:schemeClr val="bg1"/>
                </a:solidFill>
                <a:latin typeface="Amasis MT Pro Black" panose="02040A04050005020304" pitchFamily="18" charset="0"/>
              </a:rPr>
              <a:t> </a:t>
            </a:r>
            <a:r>
              <a:rPr lang="en-US" dirty="0" err="1">
                <a:solidFill>
                  <a:schemeClr val="bg1"/>
                </a:solidFill>
                <a:latin typeface="Amasis MT Pro Black" panose="02040A04050005020304" pitchFamily="18" charset="0"/>
              </a:rPr>
              <a:t>embarazadas</a:t>
            </a:r>
            <a:r>
              <a:rPr lang="en-US" dirty="0">
                <a:solidFill>
                  <a:schemeClr val="bg1"/>
                </a:solidFill>
                <a:latin typeface="Amasis MT Pro Black" panose="02040A04050005020304" pitchFamily="18" charset="0"/>
              </a:rPr>
              <a:t> o que </a:t>
            </a:r>
            <a:r>
              <a:rPr lang="en-US" dirty="0" err="1">
                <a:solidFill>
                  <a:schemeClr val="bg1"/>
                </a:solidFill>
                <a:latin typeface="Amasis MT Pro Black" panose="02040A04050005020304" pitchFamily="18" charset="0"/>
              </a:rPr>
              <a:t>estén</a:t>
            </a:r>
            <a:r>
              <a:rPr lang="en-US" dirty="0">
                <a:solidFill>
                  <a:schemeClr val="bg1"/>
                </a:solidFill>
                <a:latin typeface="Amasis MT Pro Black" panose="02040A04050005020304" pitchFamily="18" charset="0"/>
              </a:rPr>
              <a:t> </a:t>
            </a:r>
            <a:r>
              <a:rPr lang="en-US" dirty="0" err="1">
                <a:solidFill>
                  <a:schemeClr val="bg1"/>
                </a:solidFill>
                <a:latin typeface="Amasis MT Pro Black" panose="02040A04050005020304" pitchFamily="18" charset="0"/>
              </a:rPr>
              <a:t>en</a:t>
            </a:r>
            <a:r>
              <a:rPr lang="en-US" dirty="0">
                <a:solidFill>
                  <a:schemeClr val="bg1"/>
                </a:solidFill>
                <a:latin typeface="Amasis MT Pro Black" panose="02040A04050005020304" pitchFamily="18" charset="0"/>
              </a:rPr>
              <a:t> </a:t>
            </a:r>
            <a:r>
              <a:rPr lang="en-US" dirty="0" err="1">
                <a:solidFill>
                  <a:schemeClr val="bg1"/>
                </a:solidFill>
                <a:latin typeface="Amasis MT Pro Black" panose="02040A04050005020304" pitchFamily="18" charset="0"/>
              </a:rPr>
              <a:t>posibilidades</a:t>
            </a:r>
            <a:r>
              <a:rPr lang="en-US" dirty="0">
                <a:solidFill>
                  <a:schemeClr val="bg1"/>
                </a:solidFill>
                <a:latin typeface="Amasis MT Pro Black" panose="02040A04050005020304" pitchFamily="18" charset="0"/>
              </a:rPr>
              <a:t> de </a:t>
            </a:r>
            <a:r>
              <a:rPr lang="en-US" dirty="0" err="1">
                <a:solidFill>
                  <a:schemeClr val="bg1"/>
                </a:solidFill>
                <a:latin typeface="Amasis MT Pro Black" panose="02040A04050005020304" pitchFamily="18" charset="0"/>
              </a:rPr>
              <a:t>hacerlo</a:t>
            </a:r>
            <a:r>
              <a:rPr lang="en-US" dirty="0">
                <a:solidFill>
                  <a:schemeClr val="bg1"/>
                </a:solidFill>
                <a:latin typeface="Amasis MT Pro Black" panose="02040A04050005020304" pitchFamily="18" charset="0"/>
              </a:rPr>
              <a:t>”</a:t>
            </a:r>
          </a:p>
        </p:txBody>
      </p:sp>
    </p:spTree>
    <p:extLst>
      <p:ext uri="{BB962C8B-B14F-4D97-AF65-F5344CB8AC3E}">
        <p14:creationId xmlns:p14="http://schemas.microsoft.com/office/powerpoint/2010/main" val="32041353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3"/>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6"/>
          <a:stretch>
            <a:fillRect/>
          </a:stretch>
        </p:blipFill>
        <p:spPr>
          <a:xfrm>
            <a:off x="247158" y="784707"/>
            <a:ext cx="2810800" cy="659585"/>
          </a:xfrm>
          <a:prstGeom prst="rect">
            <a:avLst/>
          </a:prstGeom>
        </p:spPr>
      </p:pic>
      <p:sp>
        <p:nvSpPr>
          <p:cNvPr id="6" name="Título 2">
            <a:extLst>
              <a:ext uri="{FF2B5EF4-FFF2-40B4-BE49-F238E27FC236}">
                <a16:creationId xmlns:a16="http://schemas.microsoft.com/office/drawing/2014/main" id="{5CC527BC-51D8-495B-AE70-0FC13B65BBA8}"/>
              </a:ext>
            </a:extLst>
          </p:cNvPr>
          <p:cNvSpPr>
            <a:spLocks noGrp="1"/>
          </p:cNvSpPr>
          <p:nvPr>
            <p:ph type="title"/>
          </p:nvPr>
        </p:nvSpPr>
        <p:spPr>
          <a:xfrm>
            <a:off x="247158" y="1692773"/>
            <a:ext cx="11404600" cy="1325563"/>
          </a:xfrm>
        </p:spPr>
        <p:txBody>
          <a:bodyPr/>
          <a:lstStyle/>
          <a:p>
            <a:r>
              <a:rPr lang="es-MX" dirty="0"/>
              <a:t>SI DECIDEN BEBER O SEGUIR BEBIENDO:</a:t>
            </a:r>
          </a:p>
        </p:txBody>
      </p:sp>
      <p:grpSp>
        <p:nvGrpSpPr>
          <p:cNvPr id="8" name="Grupo 7">
            <a:extLst>
              <a:ext uri="{FF2B5EF4-FFF2-40B4-BE49-F238E27FC236}">
                <a16:creationId xmlns:a16="http://schemas.microsoft.com/office/drawing/2014/main" id="{A83254AA-5A7F-4E38-B018-DD69E2E0291F}"/>
              </a:ext>
            </a:extLst>
          </p:cNvPr>
          <p:cNvGrpSpPr/>
          <p:nvPr/>
        </p:nvGrpSpPr>
        <p:grpSpPr>
          <a:xfrm>
            <a:off x="963383" y="3018336"/>
            <a:ext cx="1832989" cy="1723644"/>
            <a:chOff x="963383" y="3018336"/>
            <a:chExt cx="1832989" cy="1723644"/>
          </a:xfrm>
        </p:grpSpPr>
        <p:sp>
          <p:nvSpPr>
            <p:cNvPr id="4" name="Elipse 3">
              <a:extLst>
                <a:ext uri="{FF2B5EF4-FFF2-40B4-BE49-F238E27FC236}">
                  <a16:creationId xmlns:a16="http://schemas.microsoft.com/office/drawing/2014/main" id="{5E6A3AD6-DCD0-428F-9C08-50B7684AFE82}"/>
                </a:ext>
              </a:extLst>
            </p:cNvPr>
            <p:cNvSpPr/>
            <p:nvPr/>
          </p:nvSpPr>
          <p:spPr>
            <a:xfrm>
              <a:off x="963383" y="3018336"/>
              <a:ext cx="1832989" cy="1723644"/>
            </a:xfrm>
            <a:prstGeom prst="ellipse">
              <a:avLst/>
            </a:prstGeom>
            <a:solidFill>
              <a:srgbClr val="4472C4">
                <a:alpha val="2902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3" name="Gráfico 2" descr="Caracol con relleno sólido">
              <a:extLst>
                <a:ext uri="{FF2B5EF4-FFF2-40B4-BE49-F238E27FC236}">
                  <a16:creationId xmlns:a16="http://schemas.microsoft.com/office/drawing/2014/main" id="{368091B6-FFF2-4EDA-B856-8EBF7C3F22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7863" y="3244188"/>
              <a:ext cx="1184031" cy="1184031"/>
            </a:xfrm>
            <a:prstGeom prst="rect">
              <a:avLst/>
            </a:prstGeom>
          </p:spPr>
        </p:pic>
      </p:grpSp>
      <p:sp>
        <p:nvSpPr>
          <p:cNvPr id="9" name="Rectángulo: esquinas redondeadas 8">
            <a:extLst>
              <a:ext uri="{FF2B5EF4-FFF2-40B4-BE49-F238E27FC236}">
                <a16:creationId xmlns:a16="http://schemas.microsoft.com/office/drawing/2014/main" id="{F80AF756-FDD7-4718-8896-B102C9615277}"/>
              </a:ext>
            </a:extLst>
          </p:cNvPr>
          <p:cNvSpPr/>
          <p:nvPr/>
        </p:nvSpPr>
        <p:spPr>
          <a:xfrm>
            <a:off x="963383" y="4823583"/>
            <a:ext cx="1832989" cy="683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4"/>
                </a:solidFill>
                <a:latin typeface="Amasis MT Pro Black" panose="02040A04050005020304" pitchFamily="18" charset="0"/>
              </a:rPr>
              <a:t>Bebe lentamente</a:t>
            </a:r>
          </a:p>
        </p:txBody>
      </p:sp>
      <p:grpSp>
        <p:nvGrpSpPr>
          <p:cNvPr id="24" name="Grupo 23">
            <a:extLst>
              <a:ext uri="{FF2B5EF4-FFF2-40B4-BE49-F238E27FC236}">
                <a16:creationId xmlns:a16="http://schemas.microsoft.com/office/drawing/2014/main" id="{BB1F07B7-BE68-455B-84AE-C3B416B35683}"/>
              </a:ext>
            </a:extLst>
          </p:cNvPr>
          <p:cNvGrpSpPr/>
          <p:nvPr/>
        </p:nvGrpSpPr>
        <p:grpSpPr>
          <a:xfrm>
            <a:off x="8668933" y="2908413"/>
            <a:ext cx="1832989" cy="2508022"/>
            <a:chOff x="6307570" y="2998849"/>
            <a:chExt cx="1832989" cy="2508022"/>
          </a:xfrm>
        </p:grpSpPr>
        <p:sp>
          <p:nvSpPr>
            <p:cNvPr id="12" name="Elipse 11">
              <a:extLst>
                <a:ext uri="{FF2B5EF4-FFF2-40B4-BE49-F238E27FC236}">
                  <a16:creationId xmlns:a16="http://schemas.microsoft.com/office/drawing/2014/main" id="{82474010-05CE-46DD-9034-39F91A634AB0}"/>
                </a:ext>
              </a:extLst>
            </p:cNvPr>
            <p:cNvSpPr/>
            <p:nvPr/>
          </p:nvSpPr>
          <p:spPr>
            <a:xfrm>
              <a:off x="6307570" y="2998849"/>
              <a:ext cx="1832989" cy="1723644"/>
            </a:xfrm>
            <a:prstGeom prst="ellipse">
              <a:avLst/>
            </a:prstGeom>
            <a:solidFill>
              <a:srgbClr val="4472C4">
                <a:alpha val="2902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14" name="Rectángulo: esquinas redondeadas 13">
              <a:extLst>
                <a:ext uri="{FF2B5EF4-FFF2-40B4-BE49-F238E27FC236}">
                  <a16:creationId xmlns:a16="http://schemas.microsoft.com/office/drawing/2014/main" id="{F3FDBD09-16F9-44EB-BD3F-C980A63A6D18}"/>
                </a:ext>
              </a:extLst>
            </p:cNvPr>
            <p:cNvSpPr/>
            <p:nvPr/>
          </p:nvSpPr>
          <p:spPr>
            <a:xfrm>
              <a:off x="6307570" y="4823583"/>
              <a:ext cx="1832989" cy="683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4"/>
                  </a:solidFill>
                  <a:latin typeface="Amasis MT Pro Black" panose="02040A04050005020304" pitchFamily="18" charset="0"/>
                </a:rPr>
                <a:t>Ingiere alimentos </a:t>
              </a:r>
            </a:p>
          </p:txBody>
        </p:sp>
        <p:pic>
          <p:nvPicPr>
            <p:cNvPr id="16" name="Gráfico 15" descr="Pasta con relleno sólido">
              <a:extLst>
                <a:ext uri="{FF2B5EF4-FFF2-40B4-BE49-F238E27FC236}">
                  <a16:creationId xmlns:a16="http://schemas.microsoft.com/office/drawing/2014/main" id="{69F4508B-DB42-433F-A6D0-00D7D0FCA5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1024" y="3169382"/>
              <a:ext cx="1126080" cy="1126080"/>
            </a:xfrm>
            <a:prstGeom prst="rect">
              <a:avLst/>
            </a:prstGeom>
          </p:spPr>
        </p:pic>
      </p:grpSp>
      <p:grpSp>
        <p:nvGrpSpPr>
          <p:cNvPr id="23" name="Grupo 22">
            <a:extLst>
              <a:ext uri="{FF2B5EF4-FFF2-40B4-BE49-F238E27FC236}">
                <a16:creationId xmlns:a16="http://schemas.microsoft.com/office/drawing/2014/main" id="{26BBC31B-55B2-4300-B157-BE6DCD24B4EC}"/>
              </a:ext>
            </a:extLst>
          </p:cNvPr>
          <p:cNvGrpSpPr/>
          <p:nvPr/>
        </p:nvGrpSpPr>
        <p:grpSpPr>
          <a:xfrm>
            <a:off x="4901568" y="2927900"/>
            <a:ext cx="1832989" cy="2488535"/>
            <a:chOff x="3635476" y="3018336"/>
            <a:chExt cx="1832989" cy="2488535"/>
          </a:xfrm>
        </p:grpSpPr>
        <p:sp>
          <p:nvSpPr>
            <p:cNvPr id="18" name="Elipse 17">
              <a:extLst>
                <a:ext uri="{FF2B5EF4-FFF2-40B4-BE49-F238E27FC236}">
                  <a16:creationId xmlns:a16="http://schemas.microsoft.com/office/drawing/2014/main" id="{773AC86D-DBD0-4DB2-B52D-75D86DF1AA84}"/>
                </a:ext>
              </a:extLst>
            </p:cNvPr>
            <p:cNvSpPr/>
            <p:nvPr/>
          </p:nvSpPr>
          <p:spPr>
            <a:xfrm>
              <a:off x="3635476" y="3018336"/>
              <a:ext cx="1832989" cy="1723644"/>
            </a:xfrm>
            <a:prstGeom prst="ellipse">
              <a:avLst/>
            </a:prstGeom>
            <a:solidFill>
              <a:srgbClr val="4472C4">
                <a:alpha val="2902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20" name="Rectángulo: esquinas redondeadas 19">
              <a:extLst>
                <a:ext uri="{FF2B5EF4-FFF2-40B4-BE49-F238E27FC236}">
                  <a16:creationId xmlns:a16="http://schemas.microsoft.com/office/drawing/2014/main" id="{FDABFFA6-D57A-4C23-81F9-BC192B759036}"/>
                </a:ext>
              </a:extLst>
            </p:cNvPr>
            <p:cNvSpPr/>
            <p:nvPr/>
          </p:nvSpPr>
          <p:spPr>
            <a:xfrm>
              <a:off x="3635476" y="4823583"/>
              <a:ext cx="1832989" cy="683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4"/>
                  </a:solidFill>
                  <a:latin typeface="Amasis MT Pro Black" panose="02040A04050005020304" pitchFamily="18" charset="0"/>
                </a:rPr>
                <a:t>Bebidas sin alcohol</a:t>
              </a:r>
            </a:p>
          </p:txBody>
        </p:sp>
        <p:pic>
          <p:nvPicPr>
            <p:cNvPr id="22" name="Gráfico 21" descr="Limón con relleno sólido">
              <a:extLst>
                <a:ext uri="{FF2B5EF4-FFF2-40B4-BE49-F238E27FC236}">
                  <a16:creationId xmlns:a16="http://schemas.microsoft.com/office/drawing/2014/main" id="{CE5BA33D-EFA5-4B2E-83CD-2BD37D70D1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4771" y="3413214"/>
              <a:ext cx="914400" cy="914400"/>
            </a:xfrm>
            <a:prstGeom prst="rect">
              <a:avLst/>
            </a:prstGeom>
          </p:spPr>
        </p:pic>
      </p:grpSp>
    </p:spTree>
    <p:extLst>
      <p:ext uri="{BB962C8B-B14F-4D97-AF65-F5344CB8AC3E}">
        <p14:creationId xmlns:p14="http://schemas.microsoft.com/office/powerpoint/2010/main" val="3646342396"/>
      </p:ext>
    </p:extLst>
  </p:cSld>
  <p:clrMapOvr>
    <a:masterClrMapping/>
  </p:clrMapOvr>
  <p:transition spd="slow">
    <p:wheel spokes="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3097B0-AE0A-5F48-8B50-C6B08017DCFF}"/>
              </a:ext>
            </a:extLst>
          </p:cNvPr>
          <p:cNvSpPr>
            <a:spLocks noGrp="1"/>
          </p:cNvSpPr>
          <p:nvPr>
            <p:ph idx="1"/>
          </p:nvPr>
        </p:nvSpPr>
        <p:spPr/>
        <p:txBody>
          <a:bodyPr/>
          <a:lstStyle/>
          <a:p>
            <a:endParaRPr lang="es-MX"/>
          </a:p>
        </p:txBody>
      </p:sp>
      <p:sp>
        <p:nvSpPr>
          <p:cNvPr id="4" name="Marcador de contenido 3">
            <a:extLst>
              <a:ext uri="{FF2B5EF4-FFF2-40B4-BE49-F238E27FC236}">
                <a16:creationId xmlns:a16="http://schemas.microsoft.com/office/drawing/2014/main" id="{86D51E49-ED3F-1E4A-B1F6-5EA004C850F9}"/>
              </a:ext>
            </a:extLst>
          </p:cNvPr>
          <p:cNvSpPr>
            <a:spLocks noGrp="1"/>
          </p:cNvSpPr>
          <p:nvPr>
            <p:ph idx="13"/>
          </p:nvPr>
        </p:nvSpPr>
        <p:spPr/>
        <p:txBody>
          <a:bodyPr/>
          <a:lstStyle/>
          <a:p>
            <a:endParaRPr lang="es-MX"/>
          </a:p>
        </p:txBody>
      </p:sp>
      <p:pic>
        <p:nvPicPr>
          <p:cNvPr id="5" name="Imagen 4">
            <a:extLst>
              <a:ext uri="{FF2B5EF4-FFF2-40B4-BE49-F238E27FC236}">
                <a16:creationId xmlns:a16="http://schemas.microsoft.com/office/drawing/2014/main" id="{BEE1C7D9-4D8E-9B45-9ED9-A10A1158577E}"/>
              </a:ext>
            </a:extLst>
          </p:cNvPr>
          <p:cNvPicPr>
            <a:picLocks noChangeAspect="1"/>
          </p:cNvPicPr>
          <p:nvPr/>
        </p:nvPicPr>
        <p:blipFill>
          <a:blip r:embed="rId2"/>
          <a:stretch>
            <a:fillRect/>
          </a:stretch>
        </p:blipFill>
        <p:spPr>
          <a:xfrm>
            <a:off x="11069926" y="371650"/>
            <a:ext cx="736880" cy="858344"/>
          </a:xfrm>
          <a:prstGeom prst="rect">
            <a:avLst/>
          </a:prstGeom>
        </p:spPr>
      </p:pic>
      <p:pic>
        <p:nvPicPr>
          <p:cNvPr id="10" name="Gráfico 9">
            <a:extLst>
              <a:ext uri="{FF2B5EF4-FFF2-40B4-BE49-F238E27FC236}">
                <a16:creationId xmlns:a16="http://schemas.microsoft.com/office/drawing/2014/main" id="{2828B2B1-10B3-43BE-B4AC-3D3319BDE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5076" y="708660"/>
            <a:ext cx="1833925" cy="301060"/>
          </a:xfrm>
          <a:prstGeom prst="rect">
            <a:avLst/>
          </a:prstGeom>
        </p:spPr>
      </p:pic>
      <p:pic>
        <p:nvPicPr>
          <p:cNvPr id="7" name="Imagen 6">
            <a:extLst>
              <a:ext uri="{FF2B5EF4-FFF2-40B4-BE49-F238E27FC236}">
                <a16:creationId xmlns:a16="http://schemas.microsoft.com/office/drawing/2014/main" id="{029AB409-5942-437E-B20E-47FA235EBD39}"/>
              </a:ext>
            </a:extLst>
          </p:cNvPr>
          <p:cNvPicPr>
            <a:picLocks noChangeAspect="1"/>
          </p:cNvPicPr>
          <p:nvPr/>
        </p:nvPicPr>
        <p:blipFill>
          <a:blip r:embed="rId5"/>
          <a:stretch>
            <a:fillRect/>
          </a:stretch>
        </p:blipFill>
        <p:spPr>
          <a:xfrm>
            <a:off x="247158" y="784707"/>
            <a:ext cx="2810800" cy="659585"/>
          </a:xfrm>
          <a:prstGeom prst="rect">
            <a:avLst/>
          </a:prstGeom>
        </p:spPr>
      </p:pic>
      <p:sp>
        <p:nvSpPr>
          <p:cNvPr id="8" name="Título 1">
            <a:extLst>
              <a:ext uri="{FF2B5EF4-FFF2-40B4-BE49-F238E27FC236}">
                <a16:creationId xmlns:a16="http://schemas.microsoft.com/office/drawing/2014/main" id="{812B88A6-FEFA-4B76-BBC6-F34D98C85127}"/>
              </a:ext>
            </a:extLst>
          </p:cNvPr>
          <p:cNvSpPr>
            <a:spLocks noGrp="1"/>
          </p:cNvSpPr>
          <p:nvPr>
            <p:ph type="title"/>
          </p:nvPr>
        </p:nvSpPr>
        <p:spPr>
          <a:xfrm>
            <a:off x="421640" y="-143946"/>
            <a:ext cx="10515600" cy="1325563"/>
          </a:xfrm>
        </p:spPr>
        <p:txBody>
          <a:bodyPr/>
          <a:lstStyle/>
          <a:p>
            <a:r>
              <a:rPr lang="es-MX" dirty="0">
                <a:latin typeface="Amasis MT Pro Black" panose="02040A04050005020304" pitchFamily="18" charset="0"/>
              </a:rPr>
              <a:t>Consumo con menor riesgo</a:t>
            </a:r>
          </a:p>
        </p:txBody>
      </p:sp>
      <p:graphicFrame>
        <p:nvGraphicFramePr>
          <p:cNvPr id="9" name="Marcador de contenido 3">
            <a:extLst>
              <a:ext uri="{FF2B5EF4-FFF2-40B4-BE49-F238E27FC236}">
                <a16:creationId xmlns:a16="http://schemas.microsoft.com/office/drawing/2014/main" id="{FAB929A0-05B1-4085-8E06-6274153A9E30}"/>
              </a:ext>
            </a:extLst>
          </p:cNvPr>
          <p:cNvGraphicFramePr>
            <a:graphicFrameLocks/>
          </p:cNvGraphicFramePr>
          <p:nvPr/>
        </p:nvGraphicFramePr>
        <p:xfrm>
          <a:off x="1927272" y="1603261"/>
          <a:ext cx="9708969" cy="3651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ángulo 11">
            <a:extLst>
              <a:ext uri="{FF2B5EF4-FFF2-40B4-BE49-F238E27FC236}">
                <a16:creationId xmlns:a16="http://schemas.microsoft.com/office/drawing/2014/main" id="{34598059-42FC-46FF-9263-B7AD5847026E}"/>
              </a:ext>
            </a:extLst>
          </p:cNvPr>
          <p:cNvSpPr/>
          <p:nvPr/>
        </p:nvSpPr>
        <p:spPr>
          <a:xfrm>
            <a:off x="3533323" y="1883105"/>
            <a:ext cx="2707728" cy="1754326"/>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2 tragos </a:t>
            </a:r>
          </a:p>
          <a:p>
            <a:pPr algn="ctr"/>
            <a:r>
              <a:rPr lang="es-ES" sz="5400" b="1" dirty="0">
                <a:ln w="22225">
                  <a:solidFill>
                    <a:schemeClr val="accent2"/>
                  </a:solidFill>
                  <a:prstDash val="solid"/>
                </a:ln>
                <a:solidFill>
                  <a:schemeClr val="accent2">
                    <a:lumMod val="40000"/>
                    <a:lumOff val="60000"/>
                  </a:schemeClr>
                </a:solidFill>
              </a:rPr>
              <a:t>estándar</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13" name="Rectángulo 12">
            <a:extLst>
              <a:ext uri="{FF2B5EF4-FFF2-40B4-BE49-F238E27FC236}">
                <a16:creationId xmlns:a16="http://schemas.microsoft.com/office/drawing/2014/main" id="{774CA48D-E4FC-40D3-B9A2-310EFEF38889}"/>
              </a:ext>
            </a:extLst>
          </p:cNvPr>
          <p:cNvSpPr/>
          <p:nvPr/>
        </p:nvSpPr>
        <p:spPr>
          <a:xfrm>
            <a:off x="7282363" y="1828066"/>
            <a:ext cx="2707728" cy="1754326"/>
          </a:xfrm>
          <a:prstGeom prst="rect">
            <a:avLst/>
          </a:prstGeom>
          <a:noFill/>
        </p:spPr>
        <p:txBody>
          <a:bodyPr wrap="none" lIns="91440" tIns="45720" rIns="91440" bIns="45720">
            <a:spAutoFit/>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 tragos </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estándar</a:t>
            </a:r>
          </a:p>
        </p:txBody>
      </p:sp>
      <p:pic>
        <p:nvPicPr>
          <p:cNvPr id="14" name="Imagen 13" descr="Icono&#10;&#10;Descripción generada automáticamente">
            <a:extLst>
              <a:ext uri="{FF2B5EF4-FFF2-40B4-BE49-F238E27FC236}">
                <a16:creationId xmlns:a16="http://schemas.microsoft.com/office/drawing/2014/main" id="{B369F453-3C05-4181-A80F-132E60145A4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2859" y="4299708"/>
            <a:ext cx="2028825" cy="2143125"/>
          </a:xfrm>
          <a:prstGeom prst="rect">
            <a:avLst/>
          </a:prstGeom>
        </p:spPr>
      </p:pic>
      <p:sp>
        <p:nvSpPr>
          <p:cNvPr id="15" name="CuadroTexto 14">
            <a:extLst>
              <a:ext uri="{FF2B5EF4-FFF2-40B4-BE49-F238E27FC236}">
                <a16:creationId xmlns:a16="http://schemas.microsoft.com/office/drawing/2014/main" id="{B6012F55-6DF6-411E-AB91-A2F775225F57}"/>
              </a:ext>
            </a:extLst>
          </p:cNvPr>
          <p:cNvSpPr txBox="1"/>
          <p:nvPr/>
        </p:nvSpPr>
        <p:spPr>
          <a:xfrm>
            <a:off x="2941684" y="5371270"/>
            <a:ext cx="2617064" cy="369332"/>
          </a:xfrm>
          <a:prstGeom prst="rect">
            <a:avLst/>
          </a:prstGeom>
          <a:noFill/>
        </p:spPr>
        <p:txBody>
          <a:bodyPr wrap="square" rtlCol="0">
            <a:spAutoFit/>
          </a:bodyPr>
          <a:lstStyle/>
          <a:p>
            <a:r>
              <a:rPr lang="es-MX" dirty="0">
                <a:highlight>
                  <a:srgbClr val="FFFF00"/>
                </a:highlight>
                <a:latin typeface="Amasis MT Pro Black" panose="02040A04050005020304" pitchFamily="18" charset="0"/>
              </a:rPr>
              <a:t>Un trago por hora</a:t>
            </a:r>
          </a:p>
        </p:txBody>
      </p:sp>
    </p:spTree>
    <p:extLst>
      <p:ext uri="{BB962C8B-B14F-4D97-AF65-F5344CB8AC3E}">
        <p14:creationId xmlns:p14="http://schemas.microsoft.com/office/powerpoint/2010/main" val="16063387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6AF3-B468-F348-8C08-1847884F3BAE}"/>
              </a:ext>
            </a:extLst>
          </p:cNvPr>
          <p:cNvSpPr>
            <a:spLocks noGrp="1"/>
          </p:cNvSpPr>
          <p:nvPr>
            <p:ph type="title"/>
          </p:nvPr>
        </p:nvSpPr>
        <p:spPr>
          <a:xfrm>
            <a:off x="348235" y="1001284"/>
            <a:ext cx="11465560" cy="1325563"/>
          </a:xfrm>
        </p:spPr>
        <p:txBody>
          <a:bodyPr/>
          <a:lstStyle/>
          <a:p>
            <a:r>
              <a:rPr lang="es-MX" dirty="0">
                <a:solidFill>
                  <a:srgbClr val="245C4F"/>
                </a:solidFill>
              </a:rPr>
              <a:t>EL ALCOHOL COMO FACTOR DE RIESGO CARDIOVASCULAR</a:t>
            </a:r>
          </a:p>
        </p:txBody>
      </p:sp>
      <p:pic>
        <p:nvPicPr>
          <p:cNvPr id="8" name="Imagen 7">
            <a:extLst>
              <a:ext uri="{FF2B5EF4-FFF2-40B4-BE49-F238E27FC236}">
                <a16:creationId xmlns:a16="http://schemas.microsoft.com/office/drawing/2014/main" id="{5550ADD4-A5EF-1449-8BEA-31CD73583166}"/>
              </a:ext>
            </a:extLst>
          </p:cNvPr>
          <p:cNvPicPr>
            <a:picLocks noChangeAspect="1"/>
          </p:cNvPicPr>
          <p:nvPr/>
        </p:nvPicPr>
        <p:blipFill>
          <a:blip r:embed="rId2"/>
          <a:stretch>
            <a:fillRect/>
          </a:stretch>
        </p:blipFill>
        <p:spPr>
          <a:xfrm>
            <a:off x="9572263" y="4192393"/>
            <a:ext cx="1885567" cy="2185279"/>
          </a:xfrm>
          <a:prstGeom prst="rect">
            <a:avLst/>
          </a:prstGeom>
        </p:spPr>
      </p:pic>
      <p:pic>
        <p:nvPicPr>
          <p:cNvPr id="4" name="Gráfico 3">
            <a:extLst>
              <a:ext uri="{FF2B5EF4-FFF2-40B4-BE49-F238E27FC236}">
                <a16:creationId xmlns:a16="http://schemas.microsoft.com/office/drawing/2014/main" id="{CA747A0D-73FC-4E00-9452-B126B93FD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4223" y="4192393"/>
            <a:ext cx="3783554" cy="621114"/>
          </a:xfrm>
          <a:prstGeom prst="rect">
            <a:avLst/>
          </a:prstGeom>
        </p:spPr>
      </p:pic>
      <p:pic>
        <p:nvPicPr>
          <p:cNvPr id="6" name="Imagen 5">
            <a:extLst>
              <a:ext uri="{FF2B5EF4-FFF2-40B4-BE49-F238E27FC236}">
                <a16:creationId xmlns:a16="http://schemas.microsoft.com/office/drawing/2014/main" id="{5F631982-7CAF-45F1-9EDA-9EFFA4472AD7}"/>
              </a:ext>
            </a:extLst>
          </p:cNvPr>
          <p:cNvPicPr>
            <a:picLocks noChangeAspect="1"/>
          </p:cNvPicPr>
          <p:nvPr/>
        </p:nvPicPr>
        <p:blipFill>
          <a:blip r:embed="rId5"/>
          <a:stretch>
            <a:fillRect/>
          </a:stretch>
        </p:blipFill>
        <p:spPr>
          <a:xfrm>
            <a:off x="363220" y="5500896"/>
            <a:ext cx="3750556" cy="880109"/>
          </a:xfrm>
          <a:prstGeom prst="rect">
            <a:avLst/>
          </a:prstGeom>
        </p:spPr>
      </p:pic>
      <p:sp>
        <p:nvSpPr>
          <p:cNvPr id="9" name="Marcador de contenido 2">
            <a:extLst>
              <a:ext uri="{FF2B5EF4-FFF2-40B4-BE49-F238E27FC236}">
                <a16:creationId xmlns:a16="http://schemas.microsoft.com/office/drawing/2014/main" id="{3E959055-A4EC-4FB0-8944-D2F12F09B15B}"/>
              </a:ext>
            </a:extLst>
          </p:cNvPr>
          <p:cNvSpPr txBox="1">
            <a:spLocks/>
          </p:cNvSpPr>
          <p:nvPr/>
        </p:nvSpPr>
        <p:spPr>
          <a:xfrm>
            <a:off x="252688" y="2665607"/>
            <a:ext cx="11465560" cy="11379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DRA. NATALIA MORALES CARRASCO</a:t>
            </a:r>
          </a:p>
        </p:txBody>
      </p:sp>
    </p:spTree>
    <p:extLst>
      <p:ext uri="{BB962C8B-B14F-4D97-AF65-F5344CB8AC3E}">
        <p14:creationId xmlns:p14="http://schemas.microsoft.com/office/powerpoint/2010/main" val="31025754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Imagen 2" descr="Un par de personas una de ellas sujetando una copa&#10;&#10;Descripción generada automáticamente con confianza baja">
            <a:extLst>
              <a:ext uri="{FF2B5EF4-FFF2-40B4-BE49-F238E27FC236}">
                <a16:creationId xmlns:a16="http://schemas.microsoft.com/office/drawing/2014/main" id="{492E0851-0E02-4969-A4FE-73BC79BD384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215" r="-1" b="31160"/>
          <a:stretch/>
        </p:blipFill>
        <p:spPr>
          <a:xfrm>
            <a:off x="321733" y="321733"/>
            <a:ext cx="11548534" cy="6214534"/>
          </a:xfrm>
          <a:prstGeom prst="rect">
            <a:avLst/>
          </a:prstGeom>
        </p:spPr>
      </p:pic>
    </p:spTree>
    <p:extLst>
      <p:ext uri="{BB962C8B-B14F-4D97-AF65-F5344CB8AC3E}">
        <p14:creationId xmlns:p14="http://schemas.microsoft.com/office/powerpoint/2010/main" val="1480305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Una persona comiendo un pedazo de pan en una mesa&#10;&#10;Descripción generada automáticamente con confianza media">
            <a:extLst>
              <a:ext uri="{FF2B5EF4-FFF2-40B4-BE49-F238E27FC236}">
                <a16:creationId xmlns:a16="http://schemas.microsoft.com/office/drawing/2014/main" id="{A8B7374D-D140-41B0-80F3-C39C8E6367A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168" r="1" b="4878"/>
          <a:stretch/>
        </p:blipFill>
        <p:spPr>
          <a:xfrm rot="21480000">
            <a:off x="1137837" y="1003258"/>
            <a:ext cx="9916327" cy="4764396"/>
          </a:xfrm>
          <a:prstGeom prst="rect">
            <a:avLst/>
          </a:prstGeom>
        </p:spPr>
      </p:pic>
    </p:spTree>
    <p:extLst>
      <p:ext uri="{BB962C8B-B14F-4D97-AF65-F5344CB8AC3E}">
        <p14:creationId xmlns:p14="http://schemas.microsoft.com/office/powerpoint/2010/main" val="15003877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e parranda por la historia (I): Nueva España y la guerra del alcohol |  Bocados de cultura">
            <a:extLst>
              <a:ext uri="{FF2B5EF4-FFF2-40B4-BE49-F238E27FC236}">
                <a16:creationId xmlns:a16="http://schemas.microsoft.com/office/drawing/2014/main" id="{01E60FE6-EBBB-48A1-9F3E-4B89F10126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50571" y="457200"/>
            <a:ext cx="849085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98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lcohol | Relatos e Historias en México">
            <a:extLst>
              <a:ext uri="{FF2B5EF4-FFF2-40B4-BE49-F238E27FC236}">
                <a16:creationId xmlns:a16="http://schemas.microsoft.com/office/drawing/2014/main" id="{9277C119-9F22-46DB-81A6-92531D81588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2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9709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Foto en blanco y negro de un grupo de personas de pie&#10;&#10;Descripción generada automáticamente con confianza baja">
            <a:extLst>
              <a:ext uri="{FF2B5EF4-FFF2-40B4-BE49-F238E27FC236}">
                <a16:creationId xmlns:a16="http://schemas.microsoft.com/office/drawing/2014/main" id="{D86F4535-3DFE-4544-802E-5C9ED871B5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5814" y="643467"/>
            <a:ext cx="3593337" cy="55710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oto en blanco y negro de un grupo de personas de pie&#10;&#10;Descripción generada automáticamente con confianza media">
            <a:extLst>
              <a:ext uri="{FF2B5EF4-FFF2-40B4-BE49-F238E27FC236}">
                <a16:creationId xmlns:a16="http://schemas.microsoft.com/office/drawing/2014/main" id="{EB0FD003-E9CB-4822-A559-EFB0227618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63430" y="643467"/>
            <a:ext cx="353217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745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TotalTime>
  <Words>2076</Words>
  <Application>Microsoft Office PowerPoint</Application>
  <PresentationFormat>Panorámica</PresentationFormat>
  <Paragraphs>206</Paragraphs>
  <Slides>45</Slides>
  <Notes>27</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45</vt:i4>
      </vt:variant>
    </vt:vector>
  </HeadingPairs>
  <TitlesOfParts>
    <vt:vector size="59" baseType="lpstr">
      <vt:lpstr>Abadi</vt:lpstr>
      <vt:lpstr>Amasis MT Pro Black</vt:lpstr>
      <vt:lpstr>Amasis MT Pro Medium</vt:lpstr>
      <vt:lpstr>Arial</vt:lpstr>
      <vt:lpstr>Calibri</vt:lpstr>
      <vt:lpstr>Calibri Light</vt:lpstr>
      <vt:lpstr>Georgia</vt:lpstr>
      <vt:lpstr>Helvetica Neue</vt:lpstr>
      <vt:lpstr>Impact</vt:lpstr>
      <vt:lpstr>Montserrat SemiBold</vt:lpstr>
      <vt:lpstr>NexusSansPro</vt:lpstr>
      <vt:lpstr>Open Sans</vt:lpstr>
      <vt:lpstr>OswaldRegular</vt:lpstr>
      <vt:lpstr>Tema de Office</vt:lpstr>
      <vt:lpstr>EL ALCOHOL COMO FACTOR DE RIESGO CARDIOVASCULAR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una bebida alcohólica?</vt:lpstr>
      <vt:lpstr>BEBIDAS FERMENTADAS</vt:lpstr>
      <vt:lpstr>Presentación de PowerPoint</vt:lpstr>
      <vt:lpstr>¿Qué son los grados de alcohol en una bebida?</vt:lpstr>
      <vt:lpstr>¿Existe una cantidad recomendada de alcohol?</vt:lpstr>
      <vt:lpstr>“No existe un acuerdo en cuanto a cuál es el nivel de alcohol que implica un riesgo pero, cualquier nivel de consumo de alcohol implica riesgos”</vt:lpstr>
      <vt:lpstr>Consumo excesivo</vt:lpstr>
      <vt:lpstr>Consumo con menor riesgo</vt:lpstr>
      <vt:lpstr>¿La cantidad de alcohol que bebo me está poniendo en mayor riesgo?</vt:lpstr>
      <vt:lpstr>1. ¿Con qué frecuencia ha consumido alcohol en los últimos 3 meses?</vt:lpstr>
      <vt:lpstr>2. En los últimos 3 meses ¿con qué frecuencia ha tenido deseos fuertes o ansias de consumir alcohol?</vt:lpstr>
      <vt:lpstr>3. En los últimos 3 meses ¿con qué frecuencia le ha llevado su consumo de alcohol a problemas de salud, sociales, legales o económicos?</vt:lpstr>
      <vt:lpstr>4. En los últimos 3 meses ¿con qué frecuencia dejó de hacer lo que se esperaba de usted habitualmente por el consumo de alcohol?</vt:lpstr>
      <vt:lpstr>5. ¿Un amigo, un familiar o alguien más alguna vez ha mostrado preocupación por su consumo de alcohol?</vt:lpstr>
      <vt:lpstr>6. ¿Ha intentado alguna vez controlar, reducir, o dejar de consumir alcohol y no lo ha logrado?</vt:lpstr>
      <vt:lpstr>6. ¿Ha intentado alguna vez controlar, reducir, o dejar de consumir alcohol y no lo ha logrado?</vt:lpstr>
      <vt:lpstr>Su nivel de riesgo es:</vt:lpstr>
      <vt:lpstr>Presentación de PowerPoint</vt:lpstr>
      <vt:lpstr>Presentación de PowerPoint</vt:lpstr>
      <vt:lpstr>Presentación de PowerPoint</vt:lpstr>
      <vt:lpstr>Presentación de PowerPoint</vt:lpstr>
      <vt:lpstr>Hipertensión arterial y alcohol</vt:lpstr>
      <vt:lpstr>Presentación de PowerPoint</vt:lpstr>
      <vt:lpstr>Arritmias cardiacas y alcohol</vt:lpstr>
      <vt:lpstr>Presentación de PowerPoint</vt:lpstr>
      <vt:lpstr>Enfermedad coronaria y alcohol</vt:lpstr>
      <vt:lpstr>Presentación de PowerPoint</vt:lpstr>
      <vt:lpstr>Enfermedad coronaria y alcohol</vt:lpstr>
      <vt:lpstr>Presentación de PowerPoint</vt:lpstr>
      <vt:lpstr>Presentación de PowerPoint</vt:lpstr>
      <vt:lpstr>Presentación de PowerPoint</vt:lpstr>
      <vt:lpstr>Presentación de PowerPoint</vt:lpstr>
      <vt:lpstr>SI DECIDEN BEBER O SEGUIR BEBIENDO:</vt:lpstr>
      <vt:lpstr>Consumo con menor riesgo</vt:lpstr>
      <vt:lpstr>EL ALCOHOL COMO FACTOR DE RIESGO CARDIOVASCULAR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 M</dc:creator>
  <cp:lastModifiedBy>Bertha Mansilla</cp:lastModifiedBy>
  <cp:revision>2</cp:revision>
  <dcterms:created xsi:type="dcterms:W3CDTF">2022-01-05T23:38:27Z</dcterms:created>
  <dcterms:modified xsi:type="dcterms:W3CDTF">2022-01-28T17:46:39Z</dcterms:modified>
</cp:coreProperties>
</file>